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56" r:id="rId3"/>
    <p:sldId id="258" r:id="rId4"/>
    <p:sldId id="260" r:id="rId5"/>
    <p:sldId id="272" r:id="rId6"/>
    <p:sldId id="274" r:id="rId7"/>
    <p:sldId id="271" r:id="rId8"/>
    <p:sldId id="279" r:id="rId9"/>
    <p:sldId id="261" r:id="rId10"/>
    <p:sldId id="273" r:id="rId11"/>
    <p:sldId id="278" r:id="rId12"/>
    <p:sldId id="275" r:id="rId13"/>
    <p:sldId id="276" r:id="rId14"/>
    <p:sldId id="277" r:id="rId15"/>
    <p:sldId id="280" r:id="rId16"/>
    <p:sldId id="263" r:id="rId17"/>
    <p:sldId id="264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ulam Hussain Khan Sherwani" userId="5617a620-fe5d-4791-b90a-1d1f6f836201" providerId="ADAL" clId="{4D054867-C0C4-447B-86F7-160D1FDEDEDF}"/>
    <pc:docChg chg="undo custSel addSld delSld modSld sldOrd">
      <pc:chgData name="Ghulam Hussain Khan Sherwani" userId="5617a620-fe5d-4791-b90a-1d1f6f836201" providerId="ADAL" clId="{4D054867-C0C4-447B-86F7-160D1FDEDEDF}" dt="2023-12-31T19:06:45.851" v="515" actId="1076"/>
      <pc:docMkLst>
        <pc:docMk/>
      </pc:docMkLst>
      <pc:sldChg chg="modSp mod ord">
        <pc:chgData name="Ghulam Hussain Khan Sherwani" userId="5617a620-fe5d-4791-b90a-1d1f6f836201" providerId="ADAL" clId="{4D054867-C0C4-447B-86F7-160D1FDEDEDF}" dt="2023-12-28T07:48:47.085" v="89"/>
        <pc:sldMkLst>
          <pc:docMk/>
          <pc:sldMk cId="2450509665" sldId="260"/>
        </pc:sldMkLst>
        <pc:spChg chg="mod">
          <ac:chgData name="Ghulam Hussain Khan Sherwani" userId="5617a620-fe5d-4791-b90a-1d1f6f836201" providerId="ADAL" clId="{4D054867-C0C4-447B-86F7-160D1FDEDEDF}" dt="2023-12-28T07:47:31.189" v="85" actId="20577"/>
          <ac:spMkLst>
            <pc:docMk/>
            <pc:sldMk cId="2450509665" sldId="260"/>
            <ac:spMk id="3" creationId="{7B62FFF7-0DB6-E60E-DFC5-B2A50B18B3C3}"/>
          </ac:spMkLst>
        </pc:spChg>
      </pc:sldChg>
      <pc:sldChg chg="modSp mod">
        <pc:chgData name="Ghulam Hussain Khan Sherwani" userId="5617a620-fe5d-4791-b90a-1d1f6f836201" providerId="ADAL" clId="{4D054867-C0C4-447B-86F7-160D1FDEDEDF}" dt="2023-12-28T07:59:09.608" v="178" actId="20577"/>
        <pc:sldMkLst>
          <pc:docMk/>
          <pc:sldMk cId="4278006776" sldId="261"/>
        </pc:sldMkLst>
        <pc:spChg chg="mod">
          <ac:chgData name="Ghulam Hussain Khan Sherwani" userId="5617a620-fe5d-4791-b90a-1d1f6f836201" providerId="ADAL" clId="{4D054867-C0C4-447B-86F7-160D1FDEDEDF}" dt="2023-12-28T07:50:36.440" v="118" actId="20577"/>
          <ac:spMkLst>
            <pc:docMk/>
            <pc:sldMk cId="4278006776" sldId="261"/>
            <ac:spMk id="2" creationId="{DC59CA60-7BF8-562B-3917-A8F47662B5C9}"/>
          </ac:spMkLst>
        </pc:spChg>
        <pc:spChg chg="mod">
          <ac:chgData name="Ghulam Hussain Khan Sherwani" userId="5617a620-fe5d-4791-b90a-1d1f6f836201" providerId="ADAL" clId="{4D054867-C0C4-447B-86F7-160D1FDEDEDF}" dt="2023-12-28T07:59:09.608" v="178" actId="20577"/>
          <ac:spMkLst>
            <pc:docMk/>
            <pc:sldMk cId="4278006776" sldId="261"/>
            <ac:spMk id="3" creationId="{BCA13FAB-27DE-3838-8B09-600DF7063FFF}"/>
          </ac:spMkLst>
        </pc:spChg>
      </pc:sldChg>
      <pc:sldChg chg="addSp delSp modSp mod">
        <pc:chgData name="Ghulam Hussain Khan Sherwani" userId="5617a620-fe5d-4791-b90a-1d1f6f836201" providerId="ADAL" clId="{4D054867-C0C4-447B-86F7-160D1FDEDEDF}" dt="2023-12-28T08:36:32.123" v="286" actId="478"/>
        <pc:sldMkLst>
          <pc:docMk/>
          <pc:sldMk cId="585228774" sldId="263"/>
        </pc:sldMkLst>
        <pc:picChg chg="add del mod">
          <ac:chgData name="Ghulam Hussain Khan Sherwani" userId="5617a620-fe5d-4791-b90a-1d1f6f836201" providerId="ADAL" clId="{4D054867-C0C4-447B-86F7-160D1FDEDEDF}" dt="2023-12-28T08:36:32.123" v="286" actId="478"/>
          <ac:picMkLst>
            <pc:docMk/>
            <pc:sldMk cId="585228774" sldId="263"/>
            <ac:picMk id="6" creationId="{2B3B51F3-3384-AD9F-0725-8D449F942658}"/>
          </ac:picMkLst>
        </pc:picChg>
        <pc:picChg chg="add del mod">
          <ac:chgData name="Ghulam Hussain Khan Sherwani" userId="5617a620-fe5d-4791-b90a-1d1f6f836201" providerId="ADAL" clId="{4D054867-C0C4-447B-86F7-160D1FDEDEDF}" dt="2023-12-28T08:36:30.504" v="285" actId="21"/>
          <ac:picMkLst>
            <pc:docMk/>
            <pc:sldMk cId="585228774" sldId="263"/>
            <ac:picMk id="8" creationId="{DED691B4-4E03-49B8-BCF1-79C7DEBDF61D}"/>
          </ac:picMkLst>
        </pc:picChg>
      </pc:sldChg>
      <pc:sldChg chg="modSp modAnim">
        <pc:chgData name="Ghulam Hussain Khan Sherwani" userId="5617a620-fe5d-4791-b90a-1d1f6f836201" providerId="ADAL" clId="{4D054867-C0C4-447B-86F7-160D1FDEDEDF}" dt="2023-12-28T07:44:10.274" v="13" actId="20577"/>
        <pc:sldMkLst>
          <pc:docMk/>
          <pc:sldMk cId="676830918" sldId="270"/>
        </pc:sldMkLst>
        <pc:spChg chg="mod">
          <ac:chgData name="Ghulam Hussain Khan Sherwani" userId="5617a620-fe5d-4791-b90a-1d1f6f836201" providerId="ADAL" clId="{4D054867-C0C4-447B-86F7-160D1FDEDEDF}" dt="2023-12-28T07:44:10.274" v="13" actId="20577"/>
          <ac:spMkLst>
            <pc:docMk/>
            <pc:sldMk cId="676830918" sldId="270"/>
            <ac:spMk id="3" creationId="{21883AEB-B0D0-F3FD-751F-ECB3D244DF02}"/>
          </ac:spMkLst>
        </pc:spChg>
      </pc:sldChg>
      <pc:sldChg chg="modSp add mod ord">
        <pc:chgData name="Ghulam Hussain Khan Sherwani" userId="5617a620-fe5d-4791-b90a-1d1f6f836201" providerId="ADAL" clId="{4D054867-C0C4-447B-86F7-160D1FDEDEDF}" dt="2023-12-28T07:58:27.365" v="170" actId="20577"/>
        <pc:sldMkLst>
          <pc:docMk/>
          <pc:sldMk cId="432861842" sldId="272"/>
        </pc:sldMkLst>
        <pc:spChg chg="mod">
          <ac:chgData name="Ghulam Hussain Khan Sherwani" userId="5617a620-fe5d-4791-b90a-1d1f6f836201" providerId="ADAL" clId="{4D054867-C0C4-447B-86F7-160D1FDEDEDF}" dt="2023-12-28T07:51:16.990" v="144" actId="20577"/>
          <ac:spMkLst>
            <pc:docMk/>
            <pc:sldMk cId="432861842" sldId="272"/>
            <ac:spMk id="2" creationId="{C22D4FAA-9245-510D-C79B-2CA211B481EB}"/>
          </ac:spMkLst>
        </pc:spChg>
        <pc:spChg chg="mod">
          <ac:chgData name="Ghulam Hussain Khan Sherwani" userId="5617a620-fe5d-4791-b90a-1d1f6f836201" providerId="ADAL" clId="{4D054867-C0C4-447B-86F7-160D1FDEDEDF}" dt="2023-12-28T07:58:27.365" v="170" actId="20577"/>
          <ac:spMkLst>
            <pc:docMk/>
            <pc:sldMk cId="432861842" sldId="272"/>
            <ac:spMk id="3" creationId="{5B7229A4-EC08-EFD6-2A9F-024B78A6C67C}"/>
          </ac:spMkLst>
        </pc:spChg>
      </pc:sldChg>
      <pc:sldChg chg="addSp delSp modSp add mod">
        <pc:chgData name="Ghulam Hussain Khan Sherwani" userId="5617a620-fe5d-4791-b90a-1d1f6f836201" providerId="ADAL" clId="{4D054867-C0C4-447B-86F7-160D1FDEDEDF}" dt="2023-12-28T08:23:10.355" v="227" actId="14100"/>
        <pc:sldMkLst>
          <pc:docMk/>
          <pc:sldMk cId="3650246752" sldId="273"/>
        </pc:sldMkLst>
        <pc:spChg chg="mod">
          <ac:chgData name="Ghulam Hussain Khan Sherwani" userId="5617a620-fe5d-4791-b90a-1d1f6f836201" providerId="ADAL" clId="{4D054867-C0C4-447B-86F7-160D1FDEDEDF}" dt="2023-12-28T08:00:20.618" v="211" actId="20577"/>
          <ac:spMkLst>
            <pc:docMk/>
            <pc:sldMk cId="3650246752" sldId="273"/>
            <ac:spMk id="2" creationId="{DC59CA60-7BF8-562B-3917-A8F47662B5C9}"/>
          </ac:spMkLst>
        </pc:spChg>
        <pc:spChg chg="del mod">
          <ac:chgData name="Ghulam Hussain Khan Sherwani" userId="5617a620-fe5d-4791-b90a-1d1f6f836201" providerId="ADAL" clId="{4D054867-C0C4-447B-86F7-160D1FDEDEDF}" dt="2023-12-28T08:02:54.011" v="217" actId="478"/>
          <ac:spMkLst>
            <pc:docMk/>
            <pc:sldMk cId="3650246752" sldId="273"/>
            <ac:spMk id="3" creationId="{BCA13FAB-27DE-3838-8B09-600DF7063FFF}"/>
          </ac:spMkLst>
        </pc:spChg>
        <pc:picChg chg="add del mod">
          <ac:chgData name="Ghulam Hussain Khan Sherwani" userId="5617a620-fe5d-4791-b90a-1d1f6f836201" providerId="ADAL" clId="{4D054867-C0C4-447B-86F7-160D1FDEDEDF}" dt="2023-12-28T08:11:29.511" v="219" actId="478"/>
          <ac:picMkLst>
            <pc:docMk/>
            <pc:sldMk cId="3650246752" sldId="273"/>
            <ac:picMk id="6" creationId="{DC8D8147-4FD1-A869-FAE8-A1D9C31CD653}"/>
          </ac:picMkLst>
        </pc:picChg>
        <pc:picChg chg="add mod">
          <ac:chgData name="Ghulam Hussain Khan Sherwani" userId="5617a620-fe5d-4791-b90a-1d1f6f836201" providerId="ADAL" clId="{4D054867-C0C4-447B-86F7-160D1FDEDEDF}" dt="2023-12-28T08:23:10.355" v="227" actId="14100"/>
          <ac:picMkLst>
            <pc:docMk/>
            <pc:sldMk cId="3650246752" sldId="273"/>
            <ac:picMk id="8" creationId="{19EC7063-B6F4-E91D-AB87-4A2107CD076E}"/>
          </ac:picMkLst>
        </pc:picChg>
        <pc:picChg chg="add mod">
          <ac:chgData name="Ghulam Hussain Khan Sherwani" userId="5617a620-fe5d-4791-b90a-1d1f6f836201" providerId="ADAL" clId="{4D054867-C0C4-447B-86F7-160D1FDEDEDF}" dt="2023-12-28T08:22:54.010" v="225" actId="1076"/>
          <ac:picMkLst>
            <pc:docMk/>
            <pc:sldMk cId="3650246752" sldId="273"/>
            <ac:picMk id="10" creationId="{733D0A51-2144-6707-F159-5F25D732F479}"/>
          </ac:picMkLst>
        </pc:picChg>
      </pc:sldChg>
      <pc:sldChg chg="modSp mod">
        <pc:chgData name="Ghulam Hussain Khan Sherwani" userId="5617a620-fe5d-4791-b90a-1d1f6f836201" providerId="ADAL" clId="{4D054867-C0C4-447B-86F7-160D1FDEDEDF}" dt="2023-12-28T08:57:00.962" v="507" actId="5793"/>
        <pc:sldMkLst>
          <pc:docMk/>
          <pc:sldMk cId="2013026886" sldId="274"/>
        </pc:sldMkLst>
        <pc:spChg chg="mod">
          <ac:chgData name="Ghulam Hussain Khan Sherwani" userId="5617a620-fe5d-4791-b90a-1d1f6f836201" providerId="ADAL" clId="{4D054867-C0C4-447B-86F7-160D1FDEDEDF}" dt="2023-12-28T08:57:00.962" v="507" actId="5793"/>
          <ac:spMkLst>
            <pc:docMk/>
            <pc:sldMk cId="2013026886" sldId="274"/>
            <ac:spMk id="3" creationId="{D5FC6B55-8A2E-E086-0BD5-A2B9344EDF8C}"/>
          </ac:spMkLst>
        </pc:spChg>
      </pc:sldChg>
      <pc:sldChg chg="addSp delSp modSp add mod">
        <pc:chgData name="Ghulam Hussain Khan Sherwani" userId="5617a620-fe5d-4791-b90a-1d1f6f836201" providerId="ADAL" clId="{4D054867-C0C4-447B-86F7-160D1FDEDEDF}" dt="2023-12-28T08:29:32.051" v="249" actId="14100"/>
        <pc:sldMkLst>
          <pc:docMk/>
          <pc:sldMk cId="3437706237" sldId="274"/>
        </pc:sldMkLst>
        <pc:spChg chg="mod">
          <ac:chgData name="Ghulam Hussain Khan Sherwani" userId="5617a620-fe5d-4791-b90a-1d1f6f836201" providerId="ADAL" clId="{4D054867-C0C4-447B-86F7-160D1FDEDEDF}" dt="2023-12-28T08:27:13.338" v="240" actId="20577"/>
          <ac:spMkLst>
            <pc:docMk/>
            <pc:sldMk cId="3437706237" sldId="274"/>
            <ac:spMk id="2" creationId="{DC59CA60-7BF8-562B-3917-A8F47662B5C9}"/>
          </ac:spMkLst>
        </pc:spChg>
        <pc:picChg chg="add mod">
          <ac:chgData name="Ghulam Hussain Khan Sherwani" userId="5617a620-fe5d-4791-b90a-1d1f6f836201" providerId="ADAL" clId="{4D054867-C0C4-447B-86F7-160D1FDEDEDF}" dt="2023-12-28T08:28:41.235" v="245" actId="14100"/>
          <ac:picMkLst>
            <pc:docMk/>
            <pc:sldMk cId="3437706237" sldId="274"/>
            <ac:picMk id="4" creationId="{CD9D1588-4672-8826-B790-40AB0887301A}"/>
          </ac:picMkLst>
        </pc:picChg>
        <pc:picChg chg="add mod">
          <ac:chgData name="Ghulam Hussain Khan Sherwani" userId="5617a620-fe5d-4791-b90a-1d1f6f836201" providerId="ADAL" clId="{4D054867-C0C4-447B-86F7-160D1FDEDEDF}" dt="2023-12-28T08:29:32.051" v="249" actId="14100"/>
          <ac:picMkLst>
            <pc:docMk/>
            <pc:sldMk cId="3437706237" sldId="274"/>
            <ac:picMk id="7" creationId="{3DA02457-1440-908F-F8DA-212249B77F02}"/>
          </ac:picMkLst>
        </pc:picChg>
        <pc:picChg chg="del">
          <ac:chgData name="Ghulam Hussain Khan Sherwani" userId="5617a620-fe5d-4791-b90a-1d1f6f836201" providerId="ADAL" clId="{4D054867-C0C4-447B-86F7-160D1FDEDEDF}" dt="2023-12-28T08:27:04.379" v="229" actId="478"/>
          <ac:picMkLst>
            <pc:docMk/>
            <pc:sldMk cId="3437706237" sldId="274"/>
            <ac:picMk id="8" creationId="{19EC7063-B6F4-E91D-AB87-4A2107CD076E}"/>
          </ac:picMkLst>
        </pc:picChg>
        <pc:picChg chg="del">
          <ac:chgData name="Ghulam Hussain Khan Sherwani" userId="5617a620-fe5d-4791-b90a-1d1f6f836201" providerId="ADAL" clId="{4D054867-C0C4-447B-86F7-160D1FDEDEDF}" dt="2023-12-28T08:27:06.015" v="230" actId="478"/>
          <ac:picMkLst>
            <pc:docMk/>
            <pc:sldMk cId="3437706237" sldId="274"/>
            <ac:picMk id="10" creationId="{733D0A51-2144-6707-F159-5F25D732F479}"/>
          </ac:picMkLst>
        </pc:picChg>
      </pc:sldChg>
      <pc:sldChg chg="addSp delSp modSp add mod">
        <pc:chgData name="Ghulam Hussain Khan Sherwani" userId="5617a620-fe5d-4791-b90a-1d1f6f836201" providerId="ADAL" clId="{4D054867-C0C4-447B-86F7-160D1FDEDEDF}" dt="2023-12-28T08:57:44.779" v="508" actId="1038"/>
        <pc:sldMkLst>
          <pc:docMk/>
          <pc:sldMk cId="2071436719" sldId="275"/>
        </pc:sldMkLst>
        <pc:picChg chg="del">
          <ac:chgData name="Ghulam Hussain Khan Sherwani" userId="5617a620-fe5d-4791-b90a-1d1f6f836201" providerId="ADAL" clId="{4D054867-C0C4-447B-86F7-160D1FDEDEDF}" dt="2023-12-28T08:31:40.496" v="252" actId="478"/>
          <ac:picMkLst>
            <pc:docMk/>
            <pc:sldMk cId="2071436719" sldId="275"/>
            <ac:picMk id="4" creationId="{CD9D1588-4672-8826-B790-40AB0887301A}"/>
          </ac:picMkLst>
        </pc:picChg>
        <pc:picChg chg="add mod">
          <ac:chgData name="Ghulam Hussain Khan Sherwani" userId="5617a620-fe5d-4791-b90a-1d1f6f836201" providerId="ADAL" clId="{4D054867-C0C4-447B-86F7-160D1FDEDEDF}" dt="2023-12-28T08:57:44.779" v="508" actId="1038"/>
          <ac:picMkLst>
            <pc:docMk/>
            <pc:sldMk cId="2071436719" sldId="275"/>
            <ac:picMk id="6" creationId="{5C1038D2-9446-25D5-60C6-50BBDD498918}"/>
          </ac:picMkLst>
        </pc:picChg>
        <pc:picChg chg="del">
          <ac:chgData name="Ghulam Hussain Khan Sherwani" userId="5617a620-fe5d-4791-b90a-1d1f6f836201" providerId="ADAL" clId="{4D054867-C0C4-447B-86F7-160D1FDEDEDF}" dt="2023-12-28T08:31:39.082" v="251" actId="478"/>
          <ac:picMkLst>
            <pc:docMk/>
            <pc:sldMk cId="2071436719" sldId="275"/>
            <ac:picMk id="7" creationId="{3DA02457-1440-908F-F8DA-212249B77F02}"/>
          </ac:picMkLst>
        </pc:picChg>
        <pc:picChg chg="add mod">
          <ac:chgData name="Ghulam Hussain Khan Sherwani" userId="5617a620-fe5d-4791-b90a-1d1f6f836201" providerId="ADAL" clId="{4D054867-C0C4-447B-86F7-160D1FDEDEDF}" dt="2023-12-28T08:32:13.091" v="257" actId="14100"/>
          <ac:picMkLst>
            <pc:docMk/>
            <pc:sldMk cId="2071436719" sldId="275"/>
            <ac:picMk id="9" creationId="{EE6DAD4C-5C47-E939-2682-D3084B2B8510}"/>
          </ac:picMkLst>
        </pc:picChg>
      </pc:sldChg>
      <pc:sldChg chg="addSp delSp modSp add mod">
        <pc:chgData name="Ghulam Hussain Khan Sherwani" userId="5617a620-fe5d-4791-b90a-1d1f6f836201" providerId="ADAL" clId="{4D054867-C0C4-447B-86F7-160D1FDEDEDF}" dt="2023-12-28T08:34:09.621" v="265" actId="14100"/>
        <pc:sldMkLst>
          <pc:docMk/>
          <pc:sldMk cId="1126397488" sldId="276"/>
        </pc:sldMkLst>
        <pc:picChg chg="add mod">
          <ac:chgData name="Ghulam Hussain Khan Sherwani" userId="5617a620-fe5d-4791-b90a-1d1f6f836201" providerId="ADAL" clId="{4D054867-C0C4-447B-86F7-160D1FDEDEDF}" dt="2023-12-28T08:33:49.919" v="262" actId="1076"/>
          <ac:picMkLst>
            <pc:docMk/>
            <pc:sldMk cId="1126397488" sldId="276"/>
            <ac:picMk id="4" creationId="{7759225A-6DDE-A38F-2A76-73075DC2F91F}"/>
          </ac:picMkLst>
        </pc:picChg>
        <pc:picChg chg="del">
          <ac:chgData name="Ghulam Hussain Khan Sherwani" userId="5617a620-fe5d-4791-b90a-1d1f6f836201" providerId="ADAL" clId="{4D054867-C0C4-447B-86F7-160D1FDEDEDF}" dt="2023-12-28T08:33:46.475" v="260" actId="478"/>
          <ac:picMkLst>
            <pc:docMk/>
            <pc:sldMk cId="1126397488" sldId="276"/>
            <ac:picMk id="6" creationId="{5C1038D2-9446-25D5-60C6-50BBDD498918}"/>
          </ac:picMkLst>
        </pc:picChg>
        <pc:picChg chg="add mod">
          <ac:chgData name="Ghulam Hussain Khan Sherwani" userId="5617a620-fe5d-4791-b90a-1d1f6f836201" providerId="ADAL" clId="{4D054867-C0C4-447B-86F7-160D1FDEDEDF}" dt="2023-12-28T08:34:09.621" v="265" actId="14100"/>
          <ac:picMkLst>
            <pc:docMk/>
            <pc:sldMk cId="1126397488" sldId="276"/>
            <ac:picMk id="8" creationId="{5C553FE2-05A6-B71A-2421-26A5CFB962F0}"/>
          </ac:picMkLst>
        </pc:picChg>
        <pc:picChg chg="del">
          <ac:chgData name="Ghulam Hussain Khan Sherwani" userId="5617a620-fe5d-4791-b90a-1d1f6f836201" providerId="ADAL" clId="{4D054867-C0C4-447B-86F7-160D1FDEDEDF}" dt="2023-12-28T08:33:45.105" v="259" actId="478"/>
          <ac:picMkLst>
            <pc:docMk/>
            <pc:sldMk cId="1126397488" sldId="276"/>
            <ac:picMk id="9" creationId="{EE6DAD4C-5C47-E939-2682-D3084B2B8510}"/>
          </ac:picMkLst>
        </pc:picChg>
      </pc:sldChg>
      <pc:sldChg chg="addSp delSp modSp add mod">
        <pc:chgData name="Ghulam Hussain Khan Sherwani" userId="5617a620-fe5d-4791-b90a-1d1f6f836201" providerId="ADAL" clId="{4D054867-C0C4-447B-86F7-160D1FDEDEDF}" dt="2023-12-28T08:37:18.018" v="292" actId="1076"/>
        <pc:sldMkLst>
          <pc:docMk/>
          <pc:sldMk cId="787745559" sldId="277"/>
        </pc:sldMkLst>
        <pc:picChg chg="add mod">
          <ac:chgData name="Ghulam Hussain Khan Sherwani" userId="5617a620-fe5d-4791-b90a-1d1f6f836201" providerId="ADAL" clId="{4D054867-C0C4-447B-86F7-160D1FDEDEDF}" dt="2023-12-28T08:37:18.018" v="292" actId="1076"/>
          <ac:picMkLst>
            <pc:docMk/>
            <pc:sldMk cId="787745559" sldId="277"/>
            <ac:picMk id="3" creationId="{25268DE4-60DD-DC37-A5B2-3E9BE5A8B116}"/>
          </ac:picMkLst>
        </pc:picChg>
        <pc:picChg chg="del">
          <ac:chgData name="Ghulam Hussain Khan Sherwani" userId="5617a620-fe5d-4791-b90a-1d1f6f836201" providerId="ADAL" clId="{4D054867-C0C4-447B-86F7-160D1FDEDEDF}" dt="2023-12-28T08:36:20.623" v="281" actId="478"/>
          <ac:picMkLst>
            <pc:docMk/>
            <pc:sldMk cId="787745559" sldId="277"/>
            <ac:picMk id="4" creationId="{7759225A-6DDE-A38F-2A76-73075DC2F91F}"/>
          </ac:picMkLst>
        </pc:picChg>
        <pc:picChg chg="add del mod">
          <ac:chgData name="Ghulam Hussain Khan Sherwani" userId="5617a620-fe5d-4791-b90a-1d1f6f836201" providerId="ADAL" clId="{4D054867-C0C4-447B-86F7-160D1FDEDEDF}" dt="2023-12-28T08:36:37.168" v="288" actId="478"/>
          <ac:picMkLst>
            <pc:docMk/>
            <pc:sldMk cId="787745559" sldId="277"/>
            <ac:picMk id="6" creationId="{B80FB13D-5A12-2BBD-634A-BF0CD4EED940}"/>
          </ac:picMkLst>
        </pc:picChg>
        <pc:picChg chg="del">
          <ac:chgData name="Ghulam Hussain Khan Sherwani" userId="5617a620-fe5d-4791-b90a-1d1f6f836201" providerId="ADAL" clId="{4D054867-C0C4-447B-86F7-160D1FDEDEDF}" dt="2023-12-28T08:36:22.082" v="282" actId="478"/>
          <ac:picMkLst>
            <pc:docMk/>
            <pc:sldMk cId="787745559" sldId="277"/>
            <ac:picMk id="8" creationId="{5C553FE2-05A6-B71A-2421-26A5CFB962F0}"/>
          </ac:picMkLst>
        </pc:picChg>
        <pc:picChg chg="add mod">
          <ac:chgData name="Ghulam Hussain Khan Sherwani" userId="5617a620-fe5d-4791-b90a-1d1f6f836201" providerId="ADAL" clId="{4D054867-C0C4-447B-86F7-160D1FDEDEDF}" dt="2023-12-28T08:37:13.691" v="291" actId="1076"/>
          <ac:picMkLst>
            <pc:docMk/>
            <pc:sldMk cId="787745559" sldId="277"/>
            <ac:picMk id="9" creationId="{B130D4C0-BE6D-9B09-A33D-DEA311FD707B}"/>
          </ac:picMkLst>
        </pc:picChg>
      </pc:sldChg>
      <pc:sldChg chg="delSp add del mod">
        <pc:chgData name="Ghulam Hussain Khan Sherwani" userId="5617a620-fe5d-4791-b90a-1d1f6f836201" providerId="ADAL" clId="{4D054867-C0C4-447B-86F7-160D1FDEDEDF}" dt="2023-12-28T08:35:49.477" v="277" actId="47"/>
        <pc:sldMkLst>
          <pc:docMk/>
          <pc:sldMk cId="4004854161" sldId="277"/>
        </pc:sldMkLst>
        <pc:picChg chg="del">
          <ac:chgData name="Ghulam Hussain Khan Sherwani" userId="5617a620-fe5d-4791-b90a-1d1f6f836201" providerId="ADAL" clId="{4D054867-C0C4-447B-86F7-160D1FDEDEDF}" dt="2023-12-28T08:34:58.919" v="267" actId="478"/>
          <ac:picMkLst>
            <pc:docMk/>
            <pc:sldMk cId="4004854161" sldId="277"/>
            <ac:picMk id="4" creationId="{7759225A-6DDE-A38F-2A76-73075DC2F91F}"/>
          </ac:picMkLst>
        </pc:picChg>
        <pc:picChg chg="del">
          <ac:chgData name="Ghulam Hussain Khan Sherwani" userId="5617a620-fe5d-4791-b90a-1d1f6f836201" providerId="ADAL" clId="{4D054867-C0C4-447B-86F7-160D1FDEDEDF}" dt="2023-12-28T08:35:00.423" v="268" actId="478"/>
          <ac:picMkLst>
            <pc:docMk/>
            <pc:sldMk cId="4004854161" sldId="277"/>
            <ac:picMk id="8" creationId="{5C553FE2-05A6-B71A-2421-26A5CFB962F0}"/>
          </ac:picMkLst>
        </pc:picChg>
      </pc:sldChg>
      <pc:sldChg chg="addSp delSp add del setBg delDesignElem">
        <pc:chgData name="Ghulam Hussain Khan Sherwani" userId="5617a620-fe5d-4791-b90a-1d1f6f836201" providerId="ADAL" clId="{4D054867-C0C4-447B-86F7-160D1FDEDEDF}" dt="2023-12-28T08:35:06.861" v="271"/>
        <pc:sldMkLst>
          <pc:docMk/>
          <pc:sldMk cId="262557864" sldId="278"/>
        </pc:sldMkLst>
        <pc:spChg chg="add del">
          <ac:chgData name="Ghulam Hussain Khan Sherwani" userId="5617a620-fe5d-4791-b90a-1d1f6f836201" providerId="ADAL" clId="{4D054867-C0C4-447B-86F7-160D1FDEDEDF}" dt="2023-12-28T08:35:06.861" v="271"/>
          <ac:spMkLst>
            <pc:docMk/>
            <pc:sldMk cId="262557864" sldId="278"/>
            <ac:spMk id="14" creationId="{21A75659-5A6F-4F77-9679-678A00B9D8DC}"/>
          </ac:spMkLst>
        </pc:spChg>
        <pc:spChg chg="add del">
          <ac:chgData name="Ghulam Hussain Khan Sherwani" userId="5617a620-fe5d-4791-b90a-1d1f6f836201" providerId="ADAL" clId="{4D054867-C0C4-447B-86F7-160D1FDEDEDF}" dt="2023-12-28T08:35:06.861" v="271"/>
          <ac:spMkLst>
            <pc:docMk/>
            <pc:sldMk cId="262557864" sldId="278"/>
            <ac:spMk id="16" creationId="{E30A3A45-140E-431E-AED0-07EF836310B3}"/>
          </ac:spMkLst>
        </pc:spChg>
        <pc:spChg chg="add del">
          <ac:chgData name="Ghulam Hussain Khan Sherwani" userId="5617a620-fe5d-4791-b90a-1d1f6f836201" providerId="ADAL" clId="{4D054867-C0C4-447B-86F7-160D1FDEDEDF}" dt="2023-12-28T08:35:06.861" v="271"/>
          <ac:spMkLst>
            <pc:docMk/>
            <pc:sldMk cId="262557864" sldId="278"/>
            <ac:spMk id="18" creationId="{55D4142C-5077-457F-A6AD-3FECFDB39685}"/>
          </ac:spMkLst>
        </pc:spChg>
        <pc:spChg chg="add del">
          <ac:chgData name="Ghulam Hussain Khan Sherwani" userId="5617a620-fe5d-4791-b90a-1d1f6f836201" providerId="ADAL" clId="{4D054867-C0C4-447B-86F7-160D1FDEDEDF}" dt="2023-12-28T08:35:06.861" v="271"/>
          <ac:spMkLst>
            <pc:docMk/>
            <pc:sldMk cId="262557864" sldId="278"/>
            <ac:spMk id="20" creationId="{7A5F0580-5EE9-419F-96EE-B6529EF6E7D0}"/>
          </ac:spMkLst>
        </pc:spChg>
      </pc:sldChg>
      <pc:sldChg chg="modSp add mod">
        <pc:chgData name="Ghulam Hussain Khan Sherwani" userId="5617a620-fe5d-4791-b90a-1d1f6f836201" providerId="ADAL" clId="{4D054867-C0C4-447B-86F7-160D1FDEDEDF}" dt="2023-12-28T08:55:56.966" v="459" actId="20577"/>
        <pc:sldMkLst>
          <pc:docMk/>
          <pc:sldMk cId="2987928787" sldId="279"/>
        </pc:sldMkLst>
        <pc:spChg chg="mod">
          <ac:chgData name="Ghulam Hussain Khan Sherwani" userId="5617a620-fe5d-4791-b90a-1d1f6f836201" providerId="ADAL" clId="{4D054867-C0C4-447B-86F7-160D1FDEDEDF}" dt="2023-12-28T08:55:01.304" v="309" actId="20577"/>
          <ac:spMkLst>
            <pc:docMk/>
            <pc:sldMk cId="2987928787" sldId="279"/>
            <ac:spMk id="2" creationId="{C22D4FAA-9245-510D-C79B-2CA211B481EB}"/>
          </ac:spMkLst>
        </pc:spChg>
        <pc:spChg chg="mod">
          <ac:chgData name="Ghulam Hussain Khan Sherwani" userId="5617a620-fe5d-4791-b90a-1d1f6f836201" providerId="ADAL" clId="{4D054867-C0C4-447B-86F7-160D1FDEDEDF}" dt="2023-12-28T08:55:56.966" v="459" actId="20577"/>
          <ac:spMkLst>
            <pc:docMk/>
            <pc:sldMk cId="2987928787" sldId="279"/>
            <ac:spMk id="3" creationId="{5B7229A4-EC08-EFD6-2A9F-024B78A6C67C}"/>
          </ac:spMkLst>
        </pc:spChg>
      </pc:sldChg>
      <pc:sldChg chg="addSp delSp modSp add mod">
        <pc:chgData name="Ghulam Hussain Khan Sherwani" userId="5617a620-fe5d-4791-b90a-1d1f6f836201" providerId="ADAL" clId="{4D054867-C0C4-447B-86F7-160D1FDEDEDF}" dt="2023-12-31T19:06:45.851" v="515" actId="1076"/>
        <pc:sldMkLst>
          <pc:docMk/>
          <pc:sldMk cId="2891986904" sldId="280"/>
        </pc:sldMkLst>
        <pc:picChg chg="del">
          <ac:chgData name="Ghulam Hussain Khan Sherwani" userId="5617a620-fe5d-4791-b90a-1d1f6f836201" providerId="ADAL" clId="{4D054867-C0C4-447B-86F7-160D1FDEDEDF}" dt="2023-12-31T19:05:54.496" v="511" actId="478"/>
          <ac:picMkLst>
            <pc:docMk/>
            <pc:sldMk cId="2891986904" sldId="280"/>
            <ac:picMk id="3" creationId="{25268DE4-60DD-DC37-A5B2-3E9BE5A8B116}"/>
          </ac:picMkLst>
        </pc:picChg>
        <pc:picChg chg="add mod">
          <ac:chgData name="Ghulam Hussain Khan Sherwani" userId="5617a620-fe5d-4791-b90a-1d1f6f836201" providerId="ADAL" clId="{4D054867-C0C4-447B-86F7-160D1FDEDEDF}" dt="2023-12-31T19:06:00.004" v="513" actId="1076"/>
          <ac:picMkLst>
            <pc:docMk/>
            <pc:sldMk cId="2891986904" sldId="280"/>
            <ac:picMk id="6" creationId="{03A912EB-E3C8-5B92-D503-0DEF58B8F078}"/>
          </ac:picMkLst>
        </pc:picChg>
        <pc:picChg chg="add mod">
          <ac:chgData name="Ghulam Hussain Khan Sherwani" userId="5617a620-fe5d-4791-b90a-1d1f6f836201" providerId="ADAL" clId="{4D054867-C0C4-447B-86F7-160D1FDEDEDF}" dt="2023-12-31T19:06:45.851" v="515" actId="1076"/>
          <ac:picMkLst>
            <pc:docMk/>
            <pc:sldMk cId="2891986904" sldId="280"/>
            <ac:picMk id="8" creationId="{AD1D068F-6A4F-FA36-2C96-1E7CDAD8D2C6}"/>
          </ac:picMkLst>
        </pc:picChg>
        <pc:picChg chg="del">
          <ac:chgData name="Ghulam Hussain Khan Sherwani" userId="5617a620-fe5d-4791-b90a-1d1f6f836201" providerId="ADAL" clId="{4D054867-C0C4-447B-86F7-160D1FDEDEDF}" dt="2023-12-31T19:05:52.676" v="510" actId="478"/>
          <ac:picMkLst>
            <pc:docMk/>
            <pc:sldMk cId="2891986904" sldId="280"/>
            <ac:picMk id="9" creationId="{B130D4C0-BE6D-9B09-A33D-DEA311FD707B}"/>
          </ac:picMkLst>
        </pc:picChg>
      </pc:sldChg>
    </pc:docChg>
  </pc:docChgLst>
  <pc:docChgLst>
    <pc:chgData name="Guest User" userId="S::urn:spo:anon#09b68fbd9a9ed88111cf5967da7da0cda519abcf6d1a0a14bdcfaaa3a71ccb13::" providerId="AD" clId="Web-{AC94B2FC-109E-4817-7135-79F70CEE1F7A}"/>
    <pc:docChg chg="delSld modSld">
      <pc:chgData name="Guest User" userId="S::urn:spo:anon#09b68fbd9a9ed88111cf5967da7da0cda519abcf6d1a0a14bdcfaaa3a71ccb13::" providerId="AD" clId="Web-{AC94B2FC-109E-4817-7135-79F70CEE1F7A}" dt="2023-12-28T08:57:21.791" v="1"/>
      <pc:docMkLst>
        <pc:docMk/>
      </pc:docMkLst>
      <pc:sldChg chg="del">
        <pc:chgData name="Guest User" userId="S::urn:spo:anon#09b68fbd9a9ed88111cf5967da7da0cda519abcf6d1a0a14bdcfaaa3a71ccb13::" providerId="AD" clId="Web-{AC94B2FC-109E-4817-7135-79F70CEE1F7A}" dt="2023-12-28T08:57:03.822" v="0"/>
        <pc:sldMkLst>
          <pc:docMk/>
          <pc:sldMk cId="820456540" sldId="266"/>
        </pc:sldMkLst>
      </pc:sldChg>
      <pc:sldChg chg="addSp delSp modSp">
        <pc:chgData name="Guest User" userId="S::urn:spo:anon#09b68fbd9a9ed88111cf5967da7da0cda519abcf6d1a0a14bdcfaaa3a71ccb13::" providerId="AD" clId="Web-{AC94B2FC-109E-4817-7135-79F70CEE1F7A}" dt="2023-12-28T08:57:21.791" v="1"/>
        <pc:sldMkLst>
          <pc:docMk/>
          <pc:sldMk cId="3854513113" sldId="269"/>
        </pc:sldMkLst>
        <pc:spChg chg="mod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2" creationId="{BCA48B94-8B3C-D846-4737-5943C351DD2D}"/>
          </ac:spMkLst>
        </pc:spChg>
        <pc:spChg chg="mod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3" creationId="{9262D31B-BA26-FE6C-6B0C-88F639A4AD35}"/>
          </ac:spMkLst>
        </pc:spChg>
        <pc:spChg chg="del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20" creationId="{21A75659-5A6F-4F77-9679-678A00B9D8DC}"/>
          </ac:spMkLst>
        </pc:spChg>
        <pc:spChg chg="del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22" creationId="{E30A3A45-140E-431E-AED0-07EF836310B3}"/>
          </ac:spMkLst>
        </pc:spChg>
        <pc:spChg chg="del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24" creationId="{55D4142C-5077-457F-A6AD-3FECFDB39685}"/>
          </ac:spMkLst>
        </pc:spChg>
        <pc:spChg chg="del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26" creationId="{7A5F0580-5EE9-419F-96EE-B6529EF6E7D0}"/>
          </ac:spMkLst>
        </pc:spChg>
        <pc:spChg chg="add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31" creationId="{526E0BFB-CDF1-4990-8C11-AC849311E0A8}"/>
          </ac:spMkLst>
        </pc:spChg>
        <pc:spChg chg="add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33" creationId="{6069A1F8-9BEB-4786-9694-FC48B2D75D21}"/>
          </ac:spMkLst>
        </pc:spChg>
        <pc:spChg chg="add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35" creationId="{AF2F604E-43BE-4DC3-B983-E071523364F8}"/>
          </ac:spMkLst>
        </pc:spChg>
        <pc:spChg chg="add">
          <ac:chgData name="Guest User" userId="S::urn:spo:anon#09b68fbd9a9ed88111cf5967da7da0cda519abcf6d1a0a14bdcfaaa3a71ccb13::" providerId="AD" clId="Web-{AC94B2FC-109E-4817-7135-79F70CEE1F7A}" dt="2023-12-28T08:57:21.791" v="1"/>
          <ac:spMkLst>
            <pc:docMk/>
            <pc:sldMk cId="3854513113" sldId="269"/>
            <ac:spMk id="37" creationId="{08C9B587-E65E-4B52-B37C-ABEBB6E87928}"/>
          </ac:spMkLst>
        </pc:spChg>
      </pc:sldChg>
    </pc:docChg>
  </pc:docChgLst>
  <pc:docChgLst>
    <pc:chgData name="Guest User" userId="S::urn:spo:anon#09b68fbd9a9ed88111cf5967da7da0cda519abcf6d1a0a14bdcfaaa3a71ccb13::" providerId="AD" clId="Web-{C99C9CE4-2F6F-53B9-97AD-4E8D697BD81C}"/>
    <pc:docChg chg="addSld delSld modSld">
      <pc:chgData name="Guest User" userId="S::urn:spo:anon#09b68fbd9a9ed88111cf5967da7da0cda519abcf6d1a0a14bdcfaaa3a71ccb13::" providerId="AD" clId="Web-{C99C9CE4-2F6F-53B9-97AD-4E8D697BD81C}" dt="2023-12-28T08:35:46.409" v="126"/>
      <pc:docMkLst>
        <pc:docMk/>
      </pc:docMkLst>
      <pc:sldChg chg="del">
        <pc:chgData name="Guest User" userId="S::urn:spo:anon#09b68fbd9a9ed88111cf5967da7da0cda519abcf6d1a0a14bdcfaaa3a71ccb13::" providerId="AD" clId="Web-{C99C9CE4-2F6F-53B9-97AD-4E8D697BD81C}" dt="2023-12-28T08:27:44.661" v="61"/>
        <pc:sldMkLst>
          <pc:docMk/>
          <pc:sldMk cId="3748198087" sldId="257"/>
        </pc:sldMkLst>
      </pc:sldChg>
      <pc:sldChg chg="del">
        <pc:chgData name="Guest User" userId="S::urn:spo:anon#09b68fbd9a9ed88111cf5967da7da0cda519abcf6d1a0a14bdcfaaa3a71ccb13::" providerId="AD" clId="Web-{C99C9CE4-2F6F-53B9-97AD-4E8D697BD81C}" dt="2023-12-28T08:28:04.959" v="62"/>
        <pc:sldMkLst>
          <pc:docMk/>
          <pc:sldMk cId="3356722165" sldId="259"/>
        </pc:sldMkLst>
      </pc:sldChg>
      <pc:sldChg chg="addSp delSp modSp mod setClrOvrMap">
        <pc:chgData name="Guest User" userId="S::urn:spo:anon#09b68fbd9a9ed88111cf5967da7da0cda519abcf6d1a0a14bdcfaaa3a71ccb13::" providerId="AD" clId="Web-{C99C9CE4-2F6F-53B9-97AD-4E8D697BD81C}" dt="2023-12-28T08:32:40.920" v="119"/>
        <pc:sldMkLst>
          <pc:docMk/>
          <pc:sldMk cId="2450509665" sldId="260"/>
        </pc:sldMkLst>
        <pc:spChg chg="mod">
          <ac:chgData name="Guest User" userId="S::urn:spo:anon#09b68fbd9a9ed88111cf5967da7da0cda519abcf6d1a0a14bdcfaaa3a71ccb13::" providerId="AD" clId="Web-{C99C9CE4-2F6F-53B9-97AD-4E8D697BD81C}" dt="2023-12-28T08:32:40.920" v="119"/>
          <ac:spMkLst>
            <pc:docMk/>
            <pc:sldMk cId="2450509665" sldId="260"/>
            <ac:spMk id="2" creationId="{FC1C0712-A5EC-AA4D-F441-26754655716D}"/>
          </ac:spMkLst>
        </pc:spChg>
        <pc:spChg chg="mod">
          <ac:chgData name="Guest User" userId="S::urn:spo:anon#09b68fbd9a9ed88111cf5967da7da0cda519abcf6d1a0a14bdcfaaa3a71ccb13::" providerId="AD" clId="Web-{C99C9CE4-2F6F-53B9-97AD-4E8D697BD81C}" dt="2023-12-28T08:32:40.920" v="119"/>
          <ac:spMkLst>
            <pc:docMk/>
            <pc:sldMk cId="2450509665" sldId="260"/>
            <ac:spMk id="3" creationId="{7B62FFF7-0DB6-E60E-DFC5-B2A50B18B3C3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2:46.325" v="48"/>
          <ac:spMkLst>
            <pc:docMk/>
            <pc:sldMk cId="2450509665" sldId="260"/>
            <ac:spMk id="16" creationId="{21A75659-5A6F-4F77-9679-678A00B9D8DC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2:46.325" v="48"/>
          <ac:spMkLst>
            <pc:docMk/>
            <pc:sldMk cId="2450509665" sldId="260"/>
            <ac:spMk id="18" creationId="{E30A3A45-140E-431E-AED0-07EF836310B3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2:46.325" v="48"/>
          <ac:spMkLst>
            <pc:docMk/>
            <pc:sldMk cId="2450509665" sldId="260"/>
            <ac:spMk id="20" creationId="{55D4142C-5077-457F-A6AD-3FECFDB39685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2:46.325" v="48"/>
          <ac:spMkLst>
            <pc:docMk/>
            <pc:sldMk cId="2450509665" sldId="260"/>
            <ac:spMk id="22" creationId="{7A5F0580-5EE9-419F-96EE-B6529EF6E7D0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6:20.737" v="58"/>
          <ac:spMkLst>
            <pc:docMk/>
            <pc:sldMk cId="2450509665" sldId="260"/>
            <ac:spMk id="24" creationId="{21A75659-5A6F-4F77-9679-678A00B9D8DC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6:20.737" v="58"/>
          <ac:spMkLst>
            <pc:docMk/>
            <pc:sldMk cId="2450509665" sldId="260"/>
            <ac:spMk id="25" creationId="{E30A3A45-140E-431E-AED0-07EF836310B3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6:20.737" v="58"/>
          <ac:spMkLst>
            <pc:docMk/>
            <pc:sldMk cId="2450509665" sldId="260"/>
            <ac:spMk id="26" creationId="{55D4142C-5077-457F-A6AD-3FECFDB39685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2:17.668" v="42"/>
          <ac:spMkLst>
            <pc:docMk/>
            <pc:sldMk cId="2450509665" sldId="260"/>
            <ac:spMk id="27" creationId="{C3896A03-3945-419A-B66B-4EE266EDD152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2:17.668" v="42"/>
          <ac:spMkLst>
            <pc:docMk/>
            <pc:sldMk cId="2450509665" sldId="260"/>
            <ac:spMk id="29" creationId="{B34F5AD2-EDBD-4BBD-A55C-EAFFD0C7097A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2:17.668" v="42"/>
          <ac:spMkLst>
            <pc:docMk/>
            <pc:sldMk cId="2450509665" sldId="260"/>
            <ac:spMk id="31" creationId="{B8EAE243-3A9F-4A46-B0D9-04C723A8A1BD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6:20.737" v="58"/>
          <ac:spMkLst>
            <pc:docMk/>
            <pc:sldMk cId="2450509665" sldId="260"/>
            <ac:spMk id="33" creationId="{7A5F0580-5EE9-419F-96EE-B6529EF6E7D0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6:20.737" v="57"/>
          <ac:spMkLst>
            <pc:docMk/>
            <pc:sldMk cId="2450509665" sldId="260"/>
            <ac:spMk id="38" creationId="{B95B9BA8-1D69-4796-85F5-B6D0BD52354B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26:35.456" v="59"/>
          <ac:spMkLst>
            <pc:docMk/>
            <pc:sldMk cId="2450509665" sldId="260"/>
            <ac:spMk id="48" creationId="{B95B9BA8-1D69-4796-85F5-B6D0BD52354B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32:40.920" v="119"/>
          <ac:spMkLst>
            <pc:docMk/>
            <pc:sldMk cId="2450509665" sldId="260"/>
            <ac:spMk id="53" creationId="{04812C46-200A-4DEB-A05E-3ED6C68C2387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32:40.920" v="119"/>
          <ac:spMkLst>
            <pc:docMk/>
            <pc:sldMk cId="2450509665" sldId="260"/>
            <ac:spMk id="55" creationId="{D1EA859B-E555-4109-94F3-6700E046E008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2:40.920" v="119"/>
          <ac:spMkLst>
            <pc:docMk/>
            <pc:sldMk cId="2450509665" sldId="260"/>
            <ac:spMk id="60" creationId="{C5E6CFF1-2F42-4E10-9A97-F116F46F53FE}"/>
          </ac:spMkLst>
        </pc:spChg>
        <pc:grpChg chg="add del">
          <ac:chgData name="Guest User" userId="S::urn:spo:anon#09b68fbd9a9ed88111cf5967da7da0cda519abcf6d1a0a14bdcfaaa3a71ccb13::" providerId="AD" clId="Web-{C99C9CE4-2F6F-53B9-97AD-4E8D697BD81C}" dt="2023-12-28T08:26:20.737" v="57"/>
          <ac:grpSpMkLst>
            <pc:docMk/>
            <pc:sldMk cId="2450509665" sldId="260"/>
            <ac:grpSpMk id="40" creationId="{D44E3F87-3D58-4B03-86B2-15A5C5B9C964}"/>
          </ac:grpSpMkLst>
        </pc:grpChg>
        <pc:picChg chg="del mod modCrop">
          <ac:chgData name="Guest User" userId="S::urn:spo:anon#09b68fbd9a9ed88111cf5967da7da0cda519abcf6d1a0a14bdcfaaa3a71ccb13::" providerId="AD" clId="Web-{C99C9CE4-2F6F-53B9-97AD-4E8D697BD81C}" dt="2023-12-28T08:20:36.680" v="40"/>
          <ac:picMkLst>
            <pc:docMk/>
            <pc:sldMk cId="2450509665" sldId="260"/>
            <ac:picMk id="5" creationId="{2658C8C2-1A79-FAAE-711D-4DDD6425EDC1}"/>
          </ac:picMkLst>
        </pc:picChg>
        <pc:picChg chg="add del mod ord">
          <ac:chgData name="Guest User" userId="S::urn:spo:anon#09b68fbd9a9ed88111cf5967da7da0cda519abcf6d1a0a14bdcfaaa3a71ccb13::" providerId="AD" clId="Web-{C99C9CE4-2F6F-53B9-97AD-4E8D697BD81C}" dt="2023-12-28T08:25:17.063" v="50"/>
          <ac:picMkLst>
            <pc:docMk/>
            <pc:sldMk cId="2450509665" sldId="260"/>
            <ac:picMk id="6" creationId="{C495D876-E24D-311A-F802-7748179126C0}"/>
          </ac:picMkLst>
        </pc:picChg>
        <pc:picChg chg="add mod ord">
          <ac:chgData name="Guest User" userId="S::urn:spo:anon#09b68fbd9a9ed88111cf5967da7da0cda519abcf6d1a0a14bdcfaaa3a71ccb13::" providerId="AD" clId="Web-{C99C9CE4-2F6F-53B9-97AD-4E8D697BD81C}" dt="2023-12-28T08:32:40.920" v="119"/>
          <ac:picMkLst>
            <pc:docMk/>
            <pc:sldMk cId="2450509665" sldId="260"/>
            <ac:picMk id="7" creationId="{4D8CB39A-67D2-3CFA-5DBB-D2A0E131F997}"/>
          </ac:picMkLst>
        </pc:picChg>
        <pc:cxnChg chg="add">
          <ac:chgData name="Guest User" userId="S::urn:spo:anon#09b68fbd9a9ed88111cf5967da7da0cda519abcf6d1a0a14bdcfaaa3a71ccb13::" providerId="AD" clId="Web-{C99C9CE4-2F6F-53B9-97AD-4E8D697BD81C}" dt="2023-12-28T08:32:40.920" v="119"/>
          <ac:cxnSpMkLst>
            <pc:docMk/>
            <pc:sldMk cId="2450509665" sldId="260"/>
            <ac:cxnSpMk id="62" creationId="{96A8629B-8289-498B-939B-1CA0C106182C}"/>
          </ac:cxnSpMkLst>
        </pc:cxnChg>
      </pc:sldChg>
      <pc:sldChg chg="addSp delSp modSp mod setBg">
        <pc:chgData name="Guest User" userId="S::urn:spo:anon#09b68fbd9a9ed88111cf5967da7da0cda519abcf6d1a0a14bdcfaaa3a71ccb13::" providerId="AD" clId="Web-{C99C9CE4-2F6F-53B9-97AD-4E8D697BD81C}" dt="2023-12-28T08:33:58.360" v="122"/>
        <pc:sldMkLst>
          <pc:docMk/>
          <pc:sldMk cId="4278006776" sldId="261"/>
        </pc:sldMkLst>
        <pc:spChg chg="mod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2" creationId="{DC59CA60-7BF8-562B-3917-A8F47662B5C9}"/>
          </ac:spMkLst>
        </pc:spChg>
        <pc:spChg chg="mod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3" creationId="{BCA13FAB-27DE-3838-8B09-600DF7063FFF}"/>
          </ac:spMkLst>
        </pc:spChg>
        <pc:spChg chg="del">
          <ac:chgData name="Guest User" userId="S::urn:spo:anon#09b68fbd9a9ed88111cf5967da7da0cda519abcf6d1a0a14bdcfaaa3a71ccb13::" providerId="AD" clId="Web-{C99C9CE4-2F6F-53B9-97AD-4E8D697BD81C}" dt="2023-12-28T08:16:39.080" v="3"/>
          <ac:spMkLst>
            <pc:docMk/>
            <pc:sldMk cId="4278006776" sldId="261"/>
            <ac:spMk id="36" creationId="{B95B9BA8-1D69-4796-85F5-B6D0BD52354B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49" creationId="{E8A8EAB8-D2FF-444D-B34B-7D32F106AD0E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60" creationId="{5A0118C5-4F8D-4CF4-BADD-53FEACC6C42A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62" creationId="{F98F79A4-A6C7-4101-B1E9-27E05CB7CFA0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64" creationId="{79AFCB35-9C04-4524-A0B1-57FF6865D013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66" creationId="{D11AD2AD-0BA0-4DD3-8EEA-84686A0E718C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68" creationId="{83C8019B-3985-409B-9B87-494B974EE9A2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70" creationId="{9E5C5460-229E-46C8-A712-CC317985420F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3:58.360" v="122"/>
          <ac:spMkLst>
            <pc:docMk/>
            <pc:sldMk cId="4278006776" sldId="261"/>
            <ac:spMk id="72" creationId="{B85A4DB3-61AA-49A1-85A9-B3397CD519AB}"/>
          </ac:spMkLst>
        </pc:spChg>
        <pc:grpChg chg="del">
          <ac:chgData name="Guest User" userId="S::urn:spo:anon#09b68fbd9a9ed88111cf5967da7da0cda519abcf6d1a0a14bdcfaaa3a71ccb13::" providerId="AD" clId="Web-{C99C9CE4-2F6F-53B9-97AD-4E8D697BD81C}" dt="2023-12-28T08:16:39.080" v="3"/>
          <ac:grpSpMkLst>
            <pc:docMk/>
            <pc:sldMk cId="4278006776" sldId="261"/>
            <ac:grpSpMk id="38" creationId="{D44E3F87-3D58-4B03-86B2-15A5C5B9C964}"/>
          </ac:grpSpMkLst>
        </pc:grpChg>
        <pc:grpChg chg="add del">
          <ac:chgData name="Guest User" userId="S::urn:spo:anon#09b68fbd9a9ed88111cf5967da7da0cda519abcf6d1a0a14bdcfaaa3a71ccb13::" providerId="AD" clId="Web-{C99C9CE4-2F6F-53B9-97AD-4E8D697BD81C}" dt="2023-12-28T08:33:58.360" v="122"/>
          <ac:grpSpMkLst>
            <pc:docMk/>
            <pc:sldMk cId="4278006776" sldId="261"/>
            <ac:grpSpMk id="53" creationId="{9D20816A-53A8-414B-9615-2877C1081698}"/>
          </ac:grpSpMkLst>
        </pc:grpChg>
        <pc:grpChg chg="add">
          <ac:chgData name="Guest User" userId="S::urn:spo:anon#09b68fbd9a9ed88111cf5967da7da0cda519abcf6d1a0a14bdcfaaa3a71ccb13::" providerId="AD" clId="Web-{C99C9CE4-2F6F-53B9-97AD-4E8D697BD81C}" dt="2023-12-28T08:33:58.360" v="122"/>
          <ac:grpSpMkLst>
            <pc:docMk/>
            <pc:sldMk cId="4278006776" sldId="261"/>
            <ac:grpSpMk id="74" creationId="{0C156BF8-7FF7-440F-BE2B-417DFFE8BFA5}"/>
          </ac:grpSpMkLst>
        </pc:grpChg>
        <pc:picChg chg="add del mod">
          <ac:chgData name="Guest User" userId="S::urn:spo:anon#09b68fbd9a9ed88111cf5967da7da0cda519abcf6d1a0a14bdcfaaa3a71ccb13::" providerId="AD" clId="Web-{C99C9CE4-2F6F-53B9-97AD-4E8D697BD81C}" dt="2023-12-28T08:33:58.360" v="122"/>
          <ac:picMkLst>
            <pc:docMk/>
            <pc:sldMk cId="4278006776" sldId="261"/>
            <ac:picMk id="5" creationId="{A40BCDB5-7846-E58E-7594-33DF83FDE9D4}"/>
          </ac:picMkLst>
        </pc:picChg>
        <pc:cxnChg chg="add del">
          <ac:chgData name="Guest User" userId="S::urn:spo:anon#09b68fbd9a9ed88111cf5967da7da0cda519abcf6d1a0a14bdcfaaa3a71ccb13::" providerId="AD" clId="Web-{C99C9CE4-2F6F-53B9-97AD-4E8D697BD81C}" dt="2023-12-28T08:33:58.360" v="122"/>
          <ac:cxnSpMkLst>
            <pc:docMk/>
            <pc:sldMk cId="4278006776" sldId="261"/>
            <ac:cxnSpMk id="51" creationId="{DAE05351-315A-4BA9-A90A-FE5C949522D1}"/>
          </ac:cxnSpMkLst>
        </pc:cxnChg>
      </pc:sldChg>
      <pc:sldChg chg="del">
        <pc:chgData name="Guest User" userId="S::urn:spo:anon#09b68fbd9a9ed88111cf5967da7da0cda519abcf6d1a0a14bdcfaaa3a71ccb13::" providerId="AD" clId="Web-{C99C9CE4-2F6F-53B9-97AD-4E8D697BD81C}" dt="2023-12-28T08:26:58.582" v="60"/>
        <pc:sldMkLst>
          <pc:docMk/>
          <pc:sldMk cId="2424763849" sldId="265"/>
        </pc:sldMkLst>
      </pc:sldChg>
      <pc:sldChg chg="addSp delSp modSp mod setClrOvrMap">
        <pc:chgData name="Guest User" userId="S::urn:spo:anon#09b68fbd9a9ed88111cf5967da7da0cda519abcf6d1a0a14bdcfaaa3a71ccb13::" providerId="AD" clId="Web-{C99C9CE4-2F6F-53B9-97AD-4E8D697BD81C}" dt="2023-12-28T08:31:11.323" v="96"/>
        <pc:sldMkLst>
          <pc:docMk/>
          <pc:sldMk cId="432861842" sldId="272"/>
        </pc:sldMkLst>
        <pc:spChg chg="mod">
          <ac:chgData name="Guest User" userId="S::urn:spo:anon#09b68fbd9a9ed88111cf5967da7da0cda519abcf6d1a0a14bdcfaaa3a71ccb13::" providerId="AD" clId="Web-{C99C9CE4-2F6F-53B9-97AD-4E8D697BD81C}" dt="2023-12-28T08:15:01.468" v="2"/>
          <ac:spMkLst>
            <pc:docMk/>
            <pc:sldMk cId="432861842" sldId="272"/>
            <ac:spMk id="2" creationId="{C22D4FAA-9245-510D-C79B-2CA211B481EB}"/>
          </ac:spMkLst>
        </pc:spChg>
        <pc:spChg chg="add del mod">
          <ac:chgData name="Guest User" userId="S::urn:spo:anon#09b68fbd9a9ed88111cf5967da7da0cda519abcf6d1a0a14bdcfaaa3a71ccb13::" providerId="AD" clId="Web-{C99C9CE4-2F6F-53B9-97AD-4E8D697BD81C}" dt="2023-12-28T08:31:11.323" v="96"/>
          <ac:spMkLst>
            <pc:docMk/>
            <pc:sldMk cId="432861842" sldId="272"/>
            <ac:spMk id="3" creationId="{5B7229A4-EC08-EFD6-2A9F-024B78A6C67C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15:01.468" v="2"/>
          <ac:spMkLst>
            <pc:docMk/>
            <pc:sldMk cId="432861842" sldId="272"/>
            <ac:spMk id="21" creationId="{D65BEEDC-847C-BC77-5791-CA0D4CE55668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15:01.468" v="2"/>
          <ac:spMkLst>
            <pc:docMk/>
            <pc:sldMk cId="432861842" sldId="272"/>
            <ac:spMk id="23" creationId="{94F38F48-C4A7-F916-7646-06D291C15C65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15:01.468" v="2"/>
          <ac:spMkLst>
            <pc:docMk/>
            <pc:sldMk cId="432861842" sldId="272"/>
            <ac:spMk id="25" creationId="{E98665DA-64C3-1A26-2F7D-5AEB8D3EADE2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15:01.468" v="2"/>
          <ac:spMkLst>
            <pc:docMk/>
            <pc:sldMk cId="432861842" sldId="272"/>
            <ac:spMk id="27" creationId="{DFB465F4-524F-3831-3804-641877F312CD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15:01.452" v="1"/>
          <ac:spMkLst>
            <pc:docMk/>
            <pc:sldMk cId="432861842" sldId="272"/>
            <ac:spMk id="32" creationId="{B95B9BA8-1D69-4796-85F5-B6D0BD52354B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15:01.468" v="2"/>
          <ac:spMkLst>
            <pc:docMk/>
            <pc:sldMk cId="432861842" sldId="272"/>
            <ac:spMk id="42" creationId="{C5E6CFF1-2F42-4E10-9A97-F116F46F53FE}"/>
          </ac:spMkLst>
        </pc:spChg>
        <pc:grpChg chg="add del">
          <ac:chgData name="Guest User" userId="S::urn:spo:anon#09b68fbd9a9ed88111cf5967da7da0cda519abcf6d1a0a14bdcfaaa3a71ccb13::" providerId="AD" clId="Web-{C99C9CE4-2F6F-53B9-97AD-4E8D697BD81C}" dt="2023-12-28T08:15:01.452" v="1"/>
          <ac:grpSpMkLst>
            <pc:docMk/>
            <pc:sldMk cId="432861842" sldId="272"/>
            <ac:grpSpMk id="34" creationId="{D44E3F87-3D58-4B03-86B2-15A5C5B9C964}"/>
          </ac:grpSpMkLst>
        </pc:grpChg>
        <pc:graphicFrameChg chg="add del">
          <ac:chgData name="Guest User" userId="S::urn:spo:anon#09b68fbd9a9ed88111cf5967da7da0cda519abcf6d1a0a14bdcfaaa3a71ccb13::" providerId="AD" clId="Web-{C99C9CE4-2F6F-53B9-97AD-4E8D697BD81C}" dt="2023-12-28T08:31:11.323" v="96"/>
          <ac:graphicFrameMkLst>
            <pc:docMk/>
            <pc:sldMk cId="432861842" sldId="272"/>
            <ac:graphicFrameMk id="45" creationId="{890C2E35-AA25-5BC1-467F-6848CEFBCD53}"/>
          </ac:graphicFrameMkLst>
        </pc:graphicFrameChg>
        <pc:picChg chg="mod ord">
          <ac:chgData name="Guest User" userId="S::urn:spo:anon#09b68fbd9a9ed88111cf5967da7da0cda519abcf6d1a0a14bdcfaaa3a71ccb13::" providerId="AD" clId="Web-{C99C9CE4-2F6F-53B9-97AD-4E8D697BD81C}" dt="2023-12-28T08:15:01.468" v="2"/>
          <ac:picMkLst>
            <pc:docMk/>
            <pc:sldMk cId="432861842" sldId="272"/>
            <ac:picMk id="16" creationId="{97F4FF74-A3A8-8240-480E-CD9FAB2E1DB5}"/>
          </ac:picMkLst>
        </pc:picChg>
        <pc:cxnChg chg="add">
          <ac:chgData name="Guest User" userId="S::urn:spo:anon#09b68fbd9a9ed88111cf5967da7da0cda519abcf6d1a0a14bdcfaaa3a71ccb13::" providerId="AD" clId="Web-{C99C9CE4-2F6F-53B9-97AD-4E8D697BD81C}" dt="2023-12-28T08:15:01.468" v="2"/>
          <ac:cxnSpMkLst>
            <pc:docMk/>
            <pc:sldMk cId="432861842" sldId="272"/>
            <ac:cxnSpMk id="43" creationId="{96A8629B-8289-498B-939B-1CA0C106182C}"/>
          </ac:cxnSpMkLst>
        </pc:cxnChg>
      </pc:sldChg>
      <pc:sldChg chg="addSp delSp modSp">
        <pc:chgData name="Guest User" userId="S::urn:spo:anon#09b68fbd9a9ed88111cf5967da7da0cda519abcf6d1a0a14bdcfaaa3a71ccb13::" providerId="AD" clId="Web-{C99C9CE4-2F6F-53B9-97AD-4E8D697BD81C}" dt="2023-12-28T08:35:46.409" v="126"/>
        <pc:sldMkLst>
          <pc:docMk/>
          <pc:sldMk cId="3650246752" sldId="273"/>
        </pc:sldMkLst>
        <pc:spChg chg="mod">
          <ac:chgData name="Guest User" userId="S::urn:spo:anon#09b68fbd9a9ed88111cf5967da7da0cda519abcf6d1a0a14bdcfaaa3a71ccb13::" providerId="AD" clId="Web-{C99C9CE4-2F6F-53B9-97AD-4E8D697BD81C}" dt="2023-12-28T08:35:46.409" v="126"/>
          <ac:spMkLst>
            <pc:docMk/>
            <pc:sldMk cId="3650246752" sldId="273"/>
            <ac:spMk id="2" creationId="{DC59CA60-7BF8-562B-3917-A8F47662B5C9}"/>
          </ac:spMkLst>
        </pc:spChg>
        <pc:spChg chg="del">
          <ac:chgData name="Guest User" userId="S::urn:spo:anon#09b68fbd9a9ed88111cf5967da7da0cda519abcf6d1a0a14bdcfaaa3a71ccb13::" providerId="AD" clId="Web-{C99C9CE4-2F6F-53B9-97AD-4E8D697BD81C}" dt="2023-12-28T08:34:41.111" v="123"/>
          <ac:spMkLst>
            <pc:docMk/>
            <pc:sldMk cId="3650246752" sldId="273"/>
            <ac:spMk id="14" creationId="{21A75659-5A6F-4F77-9679-678A00B9D8DC}"/>
          </ac:spMkLst>
        </pc:spChg>
        <pc:spChg chg="del">
          <ac:chgData name="Guest User" userId="S::urn:spo:anon#09b68fbd9a9ed88111cf5967da7da0cda519abcf6d1a0a14bdcfaaa3a71ccb13::" providerId="AD" clId="Web-{C99C9CE4-2F6F-53B9-97AD-4E8D697BD81C}" dt="2023-12-28T08:34:41.111" v="123"/>
          <ac:spMkLst>
            <pc:docMk/>
            <pc:sldMk cId="3650246752" sldId="273"/>
            <ac:spMk id="16" creationId="{E30A3A45-140E-431E-AED0-07EF836310B3}"/>
          </ac:spMkLst>
        </pc:spChg>
        <pc:spChg chg="del">
          <ac:chgData name="Guest User" userId="S::urn:spo:anon#09b68fbd9a9ed88111cf5967da7da0cda519abcf6d1a0a14bdcfaaa3a71ccb13::" providerId="AD" clId="Web-{C99C9CE4-2F6F-53B9-97AD-4E8D697BD81C}" dt="2023-12-28T08:34:41.111" v="123"/>
          <ac:spMkLst>
            <pc:docMk/>
            <pc:sldMk cId="3650246752" sldId="273"/>
            <ac:spMk id="18" creationId="{55D4142C-5077-457F-A6AD-3FECFDB39685}"/>
          </ac:spMkLst>
        </pc:spChg>
        <pc:spChg chg="del">
          <ac:chgData name="Guest User" userId="S::urn:spo:anon#09b68fbd9a9ed88111cf5967da7da0cda519abcf6d1a0a14bdcfaaa3a71ccb13::" providerId="AD" clId="Web-{C99C9CE4-2F6F-53B9-97AD-4E8D697BD81C}" dt="2023-12-28T08:34:41.111" v="123"/>
          <ac:spMkLst>
            <pc:docMk/>
            <pc:sldMk cId="3650246752" sldId="273"/>
            <ac:spMk id="20" creationId="{7A5F0580-5EE9-419F-96EE-B6529EF6E7D0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35:17.893" v="125"/>
          <ac:spMkLst>
            <pc:docMk/>
            <pc:sldMk cId="3650246752" sldId="273"/>
            <ac:spMk id="25" creationId="{70155189-D96C-4527-B0EC-654B946BE615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35:46.409" v="126"/>
          <ac:spMkLst>
            <pc:docMk/>
            <pc:sldMk cId="3650246752" sldId="273"/>
            <ac:spMk id="30" creationId="{FB5B0058-AF13-4859-B429-4EDDE2A26F7F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35:46.409" v="126"/>
          <ac:spMkLst>
            <pc:docMk/>
            <pc:sldMk cId="3650246752" sldId="273"/>
            <ac:spMk id="32" creationId="{0277405F-0B4F-4418-B773-1B38814125B6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5:46.409" v="126"/>
          <ac:spMkLst>
            <pc:docMk/>
            <pc:sldMk cId="3650246752" sldId="273"/>
            <ac:spMk id="37" creationId="{2151139A-886F-4B97-8815-729AD3831BBD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5:46.409" v="126"/>
          <ac:spMkLst>
            <pc:docMk/>
            <pc:sldMk cId="3650246752" sldId="273"/>
            <ac:spMk id="39" creationId="{AB5E08C4-8CDD-4623-A5B8-E998C6DEE3B7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5:46.409" v="126"/>
          <ac:spMkLst>
            <pc:docMk/>
            <pc:sldMk cId="3650246752" sldId="273"/>
            <ac:spMk id="41" creationId="{AFFC87AC-C919-4FE5-BAC3-39509E001152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5:46.409" v="126"/>
          <ac:spMkLst>
            <pc:docMk/>
            <pc:sldMk cId="3650246752" sldId="273"/>
            <ac:spMk id="43" creationId="{7D0659F6-0853-468D-B1B2-44FDBE98B80F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5:46.409" v="126"/>
          <ac:spMkLst>
            <pc:docMk/>
            <pc:sldMk cId="3650246752" sldId="273"/>
            <ac:spMk id="45" creationId="{15F33878-D502-4FFA-8ACE-F2AECDB2A23F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5:46.409" v="126"/>
          <ac:spMkLst>
            <pc:docMk/>
            <pc:sldMk cId="3650246752" sldId="273"/>
            <ac:spMk id="47" creationId="{977ACDD7-882D-4B81-A213-84C82B96B01E}"/>
          </ac:spMkLst>
        </pc:spChg>
        <pc:picChg chg="del mod ord">
          <ac:chgData name="Guest User" userId="S::urn:spo:anon#09b68fbd9a9ed88111cf5967da7da0cda519abcf6d1a0a14bdcfaaa3a71ccb13::" providerId="AD" clId="Web-{C99C9CE4-2F6F-53B9-97AD-4E8D697BD81C}" dt="2023-12-28T08:35:10.658" v="124"/>
          <ac:picMkLst>
            <pc:docMk/>
            <pc:sldMk cId="3650246752" sldId="273"/>
            <ac:picMk id="5" creationId="{A40BCDB5-7846-E58E-7594-33DF83FDE9D4}"/>
          </ac:picMkLst>
        </pc:picChg>
        <pc:picChg chg="mod ord">
          <ac:chgData name="Guest User" userId="S::urn:spo:anon#09b68fbd9a9ed88111cf5967da7da0cda519abcf6d1a0a14bdcfaaa3a71ccb13::" providerId="AD" clId="Web-{C99C9CE4-2F6F-53B9-97AD-4E8D697BD81C}" dt="2023-12-28T08:35:46.409" v="126"/>
          <ac:picMkLst>
            <pc:docMk/>
            <pc:sldMk cId="3650246752" sldId="273"/>
            <ac:picMk id="8" creationId="{19EC7063-B6F4-E91D-AB87-4A2107CD076E}"/>
          </ac:picMkLst>
        </pc:picChg>
        <pc:picChg chg="mod">
          <ac:chgData name="Guest User" userId="S::urn:spo:anon#09b68fbd9a9ed88111cf5967da7da0cda519abcf6d1a0a14bdcfaaa3a71ccb13::" providerId="AD" clId="Web-{C99C9CE4-2F6F-53B9-97AD-4E8D697BD81C}" dt="2023-12-28T08:35:46.409" v="126"/>
          <ac:picMkLst>
            <pc:docMk/>
            <pc:sldMk cId="3650246752" sldId="273"/>
            <ac:picMk id="10" creationId="{733D0A51-2144-6707-F159-5F25D732F479}"/>
          </ac:picMkLst>
        </pc:picChg>
      </pc:sldChg>
      <pc:sldChg chg="addSp delSp modSp add mod replId setClrOvrMap">
        <pc:chgData name="Guest User" userId="S::urn:spo:anon#09b68fbd9a9ed88111cf5967da7da0cda519abcf6d1a0a14bdcfaaa3a71ccb13::" providerId="AD" clId="Web-{C99C9CE4-2F6F-53B9-97AD-4E8D697BD81C}" dt="2023-12-28T08:32:08.919" v="118"/>
        <pc:sldMkLst>
          <pc:docMk/>
          <pc:sldMk cId="2013026886" sldId="274"/>
        </pc:sldMkLst>
        <pc:spChg chg="mod">
          <ac:chgData name="Guest User" userId="S::urn:spo:anon#09b68fbd9a9ed88111cf5967da7da0cda519abcf6d1a0a14bdcfaaa3a71ccb13::" providerId="AD" clId="Web-{C99C9CE4-2F6F-53B9-97AD-4E8D697BD81C}" dt="2023-12-28T08:32:08.919" v="118"/>
          <ac:spMkLst>
            <pc:docMk/>
            <pc:sldMk cId="2013026886" sldId="274"/>
            <ac:spMk id="2" creationId="{A3228114-EF69-F437-1B4F-374F3EB0429A}"/>
          </ac:spMkLst>
        </pc:spChg>
        <pc:spChg chg="mod">
          <ac:chgData name="Guest User" userId="S::urn:spo:anon#09b68fbd9a9ed88111cf5967da7da0cda519abcf6d1a0a14bdcfaaa3a71ccb13::" providerId="AD" clId="Web-{C99C9CE4-2F6F-53B9-97AD-4E8D697BD81C}" dt="2023-12-28T08:32:08.919" v="118"/>
          <ac:spMkLst>
            <pc:docMk/>
            <pc:sldMk cId="2013026886" sldId="274"/>
            <ac:spMk id="3" creationId="{D5FC6B55-8A2E-E086-0BD5-A2B9344EDF8C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32:08.919" v="118"/>
          <ac:spMkLst>
            <pc:docMk/>
            <pc:sldMk cId="2013026886" sldId="274"/>
            <ac:spMk id="42" creationId="{85B541D6-D655-4ECA-175A-A917E562597A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32:08.919" v="117"/>
          <ac:spMkLst>
            <pc:docMk/>
            <pc:sldMk cId="2013026886" sldId="274"/>
            <ac:spMk id="48" creationId="{56688E73-49B9-4052-A836-D248C825D70D}"/>
          </ac:spMkLst>
        </pc:spChg>
        <pc:spChg chg="add del">
          <ac:chgData name="Guest User" userId="S::urn:spo:anon#09b68fbd9a9ed88111cf5967da7da0cda519abcf6d1a0a14bdcfaaa3a71ccb13::" providerId="AD" clId="Web-{C99C9CE4-2F6F-53B9-97AD-4E8D697BD81C}" dt="2023-12-28T08:32:08.919" v="117"/>
          <ac:spMkLst>
            <pc:docMk/>
            <pc:sldMk cId="2013026886" sldId="274"/>
            <ac:spMk id="50" creationId="{5B6AEE0C-07FE-4154-BC7C-2F20530BC556}"/>
          </ac:spMkLst>
        </pc:spChg>
        <pc:spChg chg="add">
          <ac:chgData name="Guest User" userId="S::urn:spo:anon#09b68fbd9a9ed88111cf5967da7da0cda519abcf6d1a0a14bdcfaaa3a71ccb13::" providerId="AD" clId="Web-{C99C9CE4-2F6F-53B9-97AD-4E8D697BD81C}" dt="2023-12-28T08:32:08.919" v="118"/>
          <ac:spMkLst>
            <pc:docMk/>
            <pc:sldMk cId="2013026886" sldId="274"/>
            <ac:spMk id="52" creationId="{C5E6CFF1-2F42-4E10-9A97-F116F46F53FE}"/>
          </ac:spMkLst>
        </pc:spChg>
        <pc:picChg chg="mod">
          <ac:chgData name="Guest User" userId="S::urn:spo:anon#09b68fbd9a9ed88111cf5967da7da0cda519abcf6d1a0a14bdcfaaa3a71ccb13::" providerId="AD" clId="Web-{C99C9CE4-2F6F-53B9-97AD-4E8D697BD81C}" dt="2023-12-28T08:32:08.919" v="117"/>
          <ac:picMkLst>
            <pc:docMk/>
            <pc:sldMk cId="2013026886" sldId="274"/>
            <ac:picMk id="16" creationId="{8AEBC149-F4F1-EC51-9F4D-20087AE81A4F}"/>
          </ac:picMkLst>
        </pc:picChg>
        <pc:cxnChg chg="add del">
          <ac:chgData name="Guest User" userId="S::urn:spo:anon#09b68fbd9a9ed88111cf5967da7da0cda519abcf6d1a0a14bdcfaaa3a71ccb13::" providerId="AD" clId="Web-{C99C9CE4-2F6F-53B9-97AD-4E8D697BD81C}" dt="2023-12-28T08:32:08.919" v="118"/>
          <ac:cxnSpMkLst>
            <pc:docMk/>
            <pc:sldMk cId="2013026886" sldId="274"/>
            <ac:cxnSpMk id="43" creationId="{039935D9-8863-00B2-78C5-0267AC0A2507}"/>
          </ac:cxnSpMkLst>
        </pc:cxnChg>
        <pc:cxnChg chg="add">
          <ac:chgData name="Guest User" userId="S::urn:spo:anon#09b68fbd9a9ed88111cf5967da7da0cda519abcf6d1a0a14bdcfaaa3a71ccb13::" providerId="AD" clId="Web-{C99C9CE4-2F6F-53B9-97AD-4E8D697BD81C}" dt="2023-12-28T08:32:08.919" v="118"/>
          <ac:cxnSpMkLst>
            <pc:docMk/>
            <pc:sldMk cId="2013026886" sldId="274"/>
            <ac:cxnSpMk id="53" creationId="{96A8629B-8289-498B-939B-1CA0C106182C}"/>
          </ac:cxnSpMkLst>
        </pc:cxnChg>
      </pc:sldChg>
    </pc:docChg>
  </pc:docChgLst>
  <pc:docChgLst>
    <pc:chgData name="Guest User" userId="S::urn:spo:anon#09b68fbd9a9ed88111cf5967da7da0cda519abcf6d1a0a14bdcfaaa3a71ccb13::" providerId="AD" clId="Web-{7FF8E8DE-8063-F03E-CF84-1FF16CD3C757}"/>
    <pc:docChg chg="addSld modSld">
      <pc:chgData name="Guest User" userId="S::urn:spo:anon#09b68fbd9a9ed88111cf5967da7da0cda519abcf6d1a0a14bdcfaaa3a71ccb13::" providerId="AD" clId="Web-{7FF8E8DE-8063-F03E-CF84-1FF16CD3C757}" dt="2023-12-28T08:13:16.011" v="345" actId="20577"/>
      <pc:docMkLst>
        <pc:docMk/>
      </pc:docMkLst>
      <pc:sldChg chg="modSp">
        <pc:chgData name="Guest User" userId="S::urn:spo:anon#09b68fbd9a9ed88111cf5967da7da0cda519abcf6d1a0a14bdcfaaa3a71ccb13::" providerId="AD" clId="Web-{7FF8E8DE-8063-F03E-CF84-1FF16CD3C757}" dt="2023-12-28T08:13:16.011" v="345" actId="20577"/>
        <pc:sldMkLst>
          <pc:docMk/>
          <pc:sldMk cId="3478588102" sldId="256"/>
        </pc:sldMkLst>
        <pc:spChg chg="mod">
          <ac:chgData name="Guest User" userId="S::urn:spo:anon#09b68fbd9a9ed88111cf5967da7da0cda519abcf6d1a0a14bdcfaaa3a71ccb13::" providerId="AD" clId="Web-{7FF8E8DE-8063-F03E-CF84-1FF16CD3C757}" dt="2023-12-28T08:13:16.011" v="345" actId="20577"/>
          <ac:spMkLst>
            <pc:docMk/>
            <pc:sldMk cId="3478588102" sldId="256"/>
            <ac:spMk id="3" creationId="{7549BA8F-13A5-00F8-3D8E-D9FCBB9D3BA5}"/>
          </ac:spMkLst>
        </pc:spChg>
      </pc:sldChg>
      <pc:sldChg chg="addSp delSp modSp">
        <pc:chgData name="Guest User" userId="S::urn:spo:anon#09b68fbd9a9ed88111cf5967da7da0cda519abcf6d1a0a14bdcfaaa3a71ccb13::" providerId="AD" clId="Web-{7FF8E8DE-8063-F03E-CF84-1FF16CD3C757}" dt="2023-12-28T08:01:54.058" v="287"/>
        <pc:sldMkLst>
          <pc:docMk/>
          <pc:sldMk cId="4278006776" sldId="261"/>
        </pc:sldMkLst>
        <pc:spChg chg="mod">
          <ac:chgData name="Guest User" userId="S::urn:spo:anon#09b68fbd9a9ed88111cf5967da7da0cda519abcf6d1a0a14bdcfaaa3a71ccb13::" providerId="AD" clId="Web-{7FF8E8DE-8063-F03E-CF84-1FF16CD3C757}" dt="2023-12-28T08:01:54.058" v="287"/>
          <ac:spMkLst>
            <pc:docMk/>
            <pc:sldMk cId="4278006776" sldId="261"/>
            <ac:spMk id="2" creationId="{DC59CA60-7BF8-562B-3917-A8F47662B5C9}"/>
          </ac:spMkLst>
        </pc:spChg>
        <pc:spChg chg="mod">
          <ac:chgData name="Guest User" userId="S::urn:spo:anon#09b68fbd9a9ed88111cf5967da7da0cda519abcf6d1a0a14bdcfaaa3a71ccb13::" providerId="AD" clId="Web-{7FF8E8DE-8063-F03E-CF84-1FF16CD3C757}" dt="2023-12-28T08:01:54.058" v="287"/>
          <ac:spMkLst>
            <pc:docMk/>
            <pc:sldMk cId="4278006776" sldId="261"/>
            <ac:spMk id="3" creationId="{BCA13FAB-27DE-3838-8B09-600DF7063FFF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8:01:34.839" v="283"/>
          <ac:spMkLst>
            <pc:docMk/>
            <pc:sldMk cId="4278006776" sldId="261"/>
            <ac:spMk id="14" creationId="{21A75659-5A6F-4F77-9679-678A00B9D8DC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8:01:34.839" v="283"/>
          <ac:spMkLst>
            <pc:docMk/>
            <pc:sldMk cId="4278006776" sldId="261"/>
            <ac:spMk id="16" creationId="{E30A3A45-140E-431E-AED0-07EF836310B3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8:01:34.839" v="283"/>
          <ac:spMkLst>
            <pc:docMk/>
            <pc:sldMk cId="4278006776" sldId="261"/>
            <ac:spMk id="18" creationId="{55D4142C-5077-457F-A6AD-3FECFDB39685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8:01:34.839" v="283"/>
          <ac:spMkLst>
            <pc:docMk/>
            <pc:sldMk cId="4278006776" sldId="261"/>
            <ac:spMk id="20" creationId="{7A5F0580-5EE9-419F-96EE-B6529EF6E7D0}"/>
          </ac:spMkLst>
        </pc:spChg>
        <pc:spChg chg="add del">
          <ac:chgData name="Guest User" userId="S::urn:spo:anon#09b68fbd9a9ed88111cf5967da7da0cda519abcf6d1a0a14bdcfaaa3a71ccb13::" providerId="AD" clId="Web-{7FF8E8DE-8063-F03E-CF84-1FF16CD3C757}" dt="2023-12-28T08:01:54.058" v="287"/>
          <ac:spMkLst>
            <pc:docMk/>
            <pc:sldMk cId="4278006776" sldId="261"/>
            <ac:spMk id="25" creationId="{21A75659-5A6F-4F77-9679-678A00B9D8DC}"/>
          </ac:spMkLst>
        </pc:spChg>
        <pc:spChg chg="add del">
          <ac:chgData name="Guest User" userId="S::urn:spo:anon#09b68fbd9a9ed88111cf5967da7da0cda519abcf6d1a0a14bdcfaaa3a71ccb13::" providerId="AD" clId="Web-{7FF8E8DE-8063-F03E-CF84-1FF16CD3C757}" dt="2023-12-28T08:01:54.058" v="287"/>
          <ac:spMkLst>
            <pc:docMk/>
            <pc:sldMk cId="4278006776" sldId="261"/>
            <ac:spMk id="27" creationId="{E30A3A45-140E-431E-AED0-07EF836310B3}"/>
          </ac:spMkLst>
        </pc:spChg>
        <pc:spChg chg="add del">
          <ac:chgData name="Guest User" userId="S::urn:spo:anon#09b68fbd9a9ed88111cf5967da7da0cda519abcf6d1a0a14bdcfaaa3a71ccb13::" providerId="AD" clId="Web-{7FF8E8DE-8063-F03E-CF84-1FF16CD3C757}" dt="2023-12-28T08:01:54.058" v="287"/>
          <ac:spMkLst>
            <pc:docMk/>
            <pc:sldMk cId="4278006776" sldId="261"/>
            <ac:spMk id="29" creationId="{55D4142C-5077-457F-A6AD-3FECFDB39685}"/>
          </ac:spMkLst>
        </pc:spChg>
        <pc:spChg chg="add del">
          <ac:chgData name="Guest User" userId="S::urn:spo:anon#09b68fbd9a9ed88111cf5967da7da0cda519abcf6d1a0a14bdcfaaa3a71ccb13::" providerId="AD" clId="Web-{7FF8E8DE-8063-F03E-CF84-1FF16CD3C757}" dt="2023-12-28T08:01:54.058" v="287"/>
          <ac:spMkLst>
            <pc:docMk/>
            <pc:sldMk cId="4278006776" sldId="261"/>
            <ac:spMk id="31" creationId="{7A5F0580-5EE9-419F-96EE-B6529EF6E7D0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1:54.058" v="287"/>
          <ac:spMkLst>
            <pc:docMk/>
            <pc:sldMk cId="4278006776" sldId="261"/>
            <ac:spMk id="36" creationId="{B95B9BA8-1D69-4796-85F5-B6D0BD52354B}"/>
          </ac:spMkLst>
        </pc:spChg>
        <pc:grpChg chg="add">
          <ac:chgData name="Guest User" userId="S::urn:spo:anon#09b68fbd9a9ed88111cf5967da7da0cda519abcf6d1a0a14bdcfaaa3a71ccb13::" providerId="AD" clId="Web-{7FF8E8DE-8063-F03E-CF84-1FF16CD3C757}" dt="2023-12-28T08:01:54.058" v="287"/>
          <ac:grpSpMkLst>
            <pc:docMk/>
            <pc:sldMk cId="4278006776" sldId="261"/>
            <ac:grpSpMk id="38" creationId="{D44E3F87-3D58-4B03-86B2-15A5C5B9C964}"/>
          </ac:grpSpMkLst>
        </pc:grpChg>
        <pc:picChg chg="mod ord">
          <ac:chgData name="Guest User" userId="S::urn:spo:anon#09b68fbd9a9ed88111cf5967da7da0cda519abcf6d1a0a14bdcfaaa3a71ccb13::" providerId="AD" clId="Web-{7FF8E8DE-8063-F03E-CF84-1FF16CD3C757}" dt="2023-12-28T08:01:54.058" v="287"/>
          <ac:picMkLst>
            <pc:docMk/>
            <pc:sldMk cId="4278006776" sldId="261"/>
            <ac:picMk id="5" creationId="{A40BCDB5-7846-E58E-7594-33DF83FDE9D4}"/>
          </ac:picMkLst>
        </pc:picChg>
      </pc:sldChg>
      <pc:sldChg chg="addSp delSp modSp">
        <pc:chgData name="Guest User" userId="S::urn:spo:anon#09b68fbd9a9ed88111cf5967da7da0cda519abcf6d1a0a14bdcfaaa3a71ccb13::" providerId="AD" clId="Web-{7FF8E8DE-8063-F03E-CF84-1FF16CD3C757}" dt="2023-12-28T08:11:09.459" v="338"/>
        <pc:sldMkLst>
          <pc:docMk/>
          <pc:sldMk cId="820456540" sldId="266"/>
        </pc:sldMkLst>
        <pc:spChg chg="mo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2" creationId="{A9F66C54-9DFE-4B3C-E3F9-1B33FF6930A2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9" creationId="{21A75659-5A6F-4F77-9679-678A00B9D8DC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11" creationId="{E30A3A45-140E-431E-AED0-07EF836310B3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13" creationId="{55D4142C-5077-457F-A6AD-3FECFDB39685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15" creationId="{7A5F0580-5EE9-419F-96EE-B6529EF6E7D0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20" creationId="{51F77B6A-7F53-4B28-B73D-C8CC899AB221}"/>
          </ac:spMkLst>
        </pc:spChg>
        <pc:spChg chg="mod">
          <ac:chgData name="Guest User" userId="S::urn:spo:anon#09b68fbd9a9ed88111cf5967da7da0cda519abcf6d1a0a14bdcfaaa3a71ccb13::" providerId="AD" clId="Web-{7FF8E8DE-8063-F03E-CF84-1FF16CD3C757}" dt="2023-12-28T08:11:05.146" v="337" actId="14100"/>
          <ac:spMkLst>
            <pc:docMk/>
            <pc:sldMk cId="820456540" sldId="266"/>
            <ac:spMk id="23" creationId="{81A5080B-EAC4-4530-815C-DE8DACA09D74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26" creationId="{F6E412EF-CF39-4C25-85B0-DB30B1B0A8C4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28" creationId="{E8DA6235-17F2-4C9E-88C6-C5D38D8D3C03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30" creationId="{B55DEF71-1741-4489-8E77-46FC5BAA66E2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32" creationId="{82347B6D-A7CC-48EB-861F-917D0D61E3EA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34" creationId="{A7A0A46D-CC9B-4E32-870A-7BC2DF940144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36" creationId="{9178722E-1BD0-427E-BAAE-4F206DAB5818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38" creationId="{A753B935-E3DD-466D-BFAC-68E0BE02D092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8:07:34.043" v="329"/>
          <ac:spMkLst>
            <pc:docMk/>
            <pc:sldMk cId="820456540" sldId="266"/>
            <ac:spMk id="40" creationId="{FB034F26-4148-4B59-B493-14D7A9A8BAA9}"/>
          </ac:spMkLst>
        </pc:spChg>
        <pc:grpChg chg="add del">
          <ac:chgData name="Guest User" userId="S::urn:spo:anon#09b68fbd9a9ed88111cf5967da7da0cda519abcf6d1a0a14bdcfaaa3a71ccb13::" providerId="AD" clId="Web-{7FF8E8DE-8063-F03E-CF84-1FF16CD3C757}" dt="2023-12-28T08:11:09.459" v="338"/>
          <ac:grpSpMkLst>
            <pc:docMk/>
            <pc:sldMk cId="820456540" sldId="266"/>
            <ac:grpSpMk id="22" creationId="{2515629F-0D83-4A44-A125-CD50FC660AB4}"/>
          </ac:grpSpMkLst>
        </pc:grpChg>
        <pc:grpChg chg="add">
          <ac:chgData name="Guest User" userId="S::urn:spo:anon#09b68fbd9a9ed88111cf5967da7da0cda519abcf6d1a0a14bdcfaaa3a71ccb13::" providerId="AD" clId="Web-{7FF8E8DE-8063-F03E-CF84-1FF16CD3C757}" dt="2023-12-28T08:07:34.043" v="329"/>
          <ac:grpSpMkLst>
            <pc:docMk/>
            <pc:sldMk cId="820456540" sldId="266"/>
            <ac:grpSpMk id="42" creationId="{5E6BB5FD-DB7B-4BE3-BA45-1EF042115ED5}"/>
          </ac:grpSpMkLst>
        </pc:grpChg>
        <pc:graphicFrameChg chg="add del mod modGraphic">
          <ac:chgData name="Guest User" userId="S::urn:spo:anon#09b68fbd9a9ed88111cf5967da7da0cda519abcf6d1a0a14bdcfaaa3a71ccb13::" providerId="AD" clId="Web-{7FF8E8DE-8063-F03E-CF84-1FF16CD3C757}" dt="2023-12-28T08:07:18.542" v="328"/>
          <ac:graphicFrameMkLst>
            <pc:docMk/>
            <pc:sldMk cId="820456540" sldId="266"/>
            <ac:graphicFrameMk id="3" creationId="{C443D6CB-47F8-2F6C-4B13-E95BA2F0C984}"/>
          </ac:graphicFrameMkLst>
        </pc:graphicFrameChg>
        <pc:picChg chg="add del mod">
          <ac:chgData name="Guest User" userId="S::urn:spo:anon#09b68fbd9a9ed88111cf5967da7da0cda519abcf6d1a0a14bdcfaaa3a71ccb13::" providerId="AD" clId="Web-{7FF8E8DE-8063-F03E-CF84-1FF16CD3C757}" dt="2023-12-28T08:03:53.642" v="292"/>
          <ac:picMkLst>
            <pc:docMk/>
            <pc:sldMk cId="820456540" sldId="266"/>
            <ac:picMk id="4" creationId="{EA295B2F-85F6-4EEC-E626-6A71D6B9CDA6}"/>
          </ac:picMkLst>
        </pc:picChg>
        <pc:picChg chg="del mod ord">
          <ac:chgData name="Guest User" userId="S::urn:spo:anon#09b68fbd9a9ed88111cf5967da7da0cda519abcf6d1a0a14bdcfaaa3a71ccb13::" providerId="AD" clId="Web-{7FF8E8DE-8063-F03E-CF84-1FF16CD3C757}" dt="2023-12-28T08:08:31.030" v="336"/>
          <ac:picMkLst>
            <pc:docMk/>
            <pc:sldMk cId="820456540" sldId="266"/>
            <ac:picMk id="5" creationId="{6476B57F-57DE-55E7-F415-72F121959765}"/>
          </ac:picMkLst>
        </pc:picChg>
        <pc:picChg chg="del">
          <ac:chgData name="Guest User" userId="S::urn:spo:anon#09b68fbd9a9ed88111cf5967da7da0cda519abcf6d1a0a14bdcfaaa3a71ccb13::" providerId="AD" clId="Web-{7FF8E8DE-8063-F03E-CF84-1FF16CD3C757}" dt="2023-12-28T08:03:46.673" v="290"/>
          <ac:picMkLst>
            <pc:docMk/>
            <pc:sldMk cId="820456540" sldId="266"/>
            <ac:picMk id="6" creationId="{BD0C34DB-9EB0-735E-F500-69A11615C82A}"/>
          </ac:picMkLst>
        </pc:picChg>
        <pc:picChg chg="add del mod">
          <ac:chgData name="Guest User" userId="S::urn:spo:anon#09b68fbd9a9ed88111cf5967da7da0cda519abcf6d1a0a14bdcfaaa3a71ccb13::" providerId="AD" clId="Web-{7FF8E8DE-8063-F03E-CF84-1FF16CD3C757}" dt="2023-12-28T08:04:41.957" v="299"/>
          <ac:picMkLst>
            <pc:docMk/>
            <pc:sldMk cId="820456540" sldId="266"/>
            <ac:picMk id="7" creationId="{C0B599C2-6F8C-2E93-19E7-FCFAD88CF28E}"/>
          </ac:picMkLst>
        </pc:picChg>
        <pc:picChg chg="add del mod">
          <ac:chgData name="Guest User" userId="S::urn:spo:anon#09b68fbd9a9ed88111cf5967da7da0cda519abcf6d1a0a14bdcfaaa3a71ccb13::" providerId="AD" clId="Web-{7FF8E8DE-8063-F03E-CF84-1FF16CD3C757}" dt="2023-12-28T08:08:28.748" v="335"/>
          <ac:picMkLst>
            <pc:docMk/>
            <pc:sldMk cId="820456540" sldId="266"/>
            <ac:picMk id="8" creationId="{FEC45326-A7FC-F6D4-4E7E-B0458E39B3B6}"/>
          </ac:picMkLst>
        </pc:picChg>
      </pc:sldChg>
      <pc:sldChg chg="modSp">
        <pc:chgData name="Guest User" userId="S::urn:spo:anon#09b68fbd9a9ed88111cf5967da7da0cda519abcf6d1a0a14bdcfaaa3a71ccb13::" providerId="AD" clId="Web-{7FF8E8DE-8063-F03E-CF84-1FF16CD3C757}" dt="2023-12-28T07:43:44.431" v="9" actId="20577"/>
        <pc:sldMkLst>
          <pc:docMk/>
          <pc:sldMk cId="676830918" sldId="270"/>
        </pc:sldMkLst>
        <pc:spChg chg="mod">
          <ac:chgData name="Guest User" userId="S::urn:spo:anon#09b68fbd9a9ed88111cf5967da7da0cda519abcf6d1a0a14bdcfaaa3a71ccb13::" providerId="AD" clId="Web-{7FF8E8DE-8063-F03E-CF84-1FF16CD3C757}" dt="2023-12-28T07:43:44.431" v="9" actId="20577"/>
          <ac:spMkLst>
            <pc:docMk/>
            <pc:sldMk cId="676830918" sldId="270"/>
            <ac:spMk id="3" creationId="{21883AEB-B0D0-F3FD-751F-ECB3D244DF02}"/>
          </ac:spMkLst>
        </pc:spChg>
      </pc:sldChg>
      <pc:sldChg chg="addSp delSp modSp add mod replId setClrOvrMap">
        <pc:chgData name="Guest User" userId="S::urn:spo:anon#09b68fbd9a9ed88111cf5967da7da0cda519abcf6d1a0a14bdcfaaa3a71ccb13::" providerId="AD" clId="Web-{7FF8E8DE-8063-F03E-CF84-1FF16CD3C757}" dt="2023-12-28T07:53:39.989" v="113" actId="20577"/>
        <pc:sldMkLst>
          <pc:docMk/>
          <pc:sldMk cId="983377562" sldId="271"/>
        </pc:sldMkLst>
        <pc:spChg chg="mod">
          <ac:chgData name="Guest User" userId="S::urn:spo:anon#09b68fbd9a9ed88111cf5967da7da0cda519abcf6d1a0a14bdcfaaa3a71ccb13::" providerId="AD" clId="Web-{7FF8E8DE-8063-F03E-CF84-1FF16CD3C757}" dt="2023-12-28T07:52:07.688" v="105"/>
          <ac:spMkLst>
            <pc:docMk/>
            <pc:sldMk cId="983377562" sldId="271"/>
            <ac:spMk id="2" creationId="{C22D4FAA-9245-510D-C79B-2CA211B481EB}"/>
          </ac:spMkLst>
        </pc:spChg>
        <pc:spChg chg="mod">
          <ac:chgData name="Guest User" userId="S::urn:spo:anon#09b68fbd9a9ed88111cf5967da7da0cda519abcf6d1a0a14bdcfaaa3a71ccb13::" providerId="AD" clId="Web-{7FF8E8DE-8063-F03E-CF84-1FF16CD3C757}" dt="2023-12-28T07:53:39.989" v="113" actId="20577"/>
          <ac:spMkLst>
            <pc:docMk/>
            <pc:sldMk cId="983377562" sldId="271"/>
            <ac:spMk id="3" creationId="{5B7229A4-EC08-EFD6-2A9F-024B78A6C67C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7:52:07.688" v="105"/>
          <ac:spMkLst>
            <pc:docMk/>
            <pc:sldMk cId="983377562" sldId="271"/>
            <ac:spMk id="21" creationId="{D65BEEDC-847C-BC77-5791-CA0D4CE55668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7:52:07.688" v="105"/>
          <ac:spMkLst>
            <pc:docMk/>
            <pc:sldMk cId="983377562" sldId="271"/>
            <ac:spMk id="23" creationId="{94F38F48-C4A7-F916-7646-06D291C15C65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7:52:07.688" v="105"/>
          <ac:spMkLst>
            <pc:docMk/>
            <pc:sldMk cId="983377562" sldId="271"/>
            <ac:spMk id="25" creationId="{E98665DA-64C3-1A26-2F7D-5AEB8D3EADE2}"/>
          </ac:spMkLst>
        </pc:spChg>
        <pc:spChg chg="del">
          <ac:chgData name="Guest User" userId="S::urn:spo:anon#09b68fbd9a9ed88111cf5967da7da0cda519abcf6d1a0a14bdcfaaa3a71ccb13::" providerId="AD" clId="Web-{7FF8E8DE-8063-F03E-CF84-1FF16CD3C757}" dt="2023-12-28T07:52:07.688" v="105"/>
          <ac:spMkLst>
            <pc:docMk/>
            <pc:sldMk cId="983377562" sldId="271"/>
            <ac:spMk id="27" creationId="{DFB465F4-524F-3831-3804-641877F312CD}"/>
          </ac:spMkLst>
        </pc:spChg>
        <pc:spChg chg="add">
          <ac:chgData name="Guest User" userId="S::urn:spo:anon#09b68fbd9a9ed88111cf5967da7da0cda519abcf6d1a0a14bdcfaaa3a71ccb13::" providerId="AD" clId="Web-{7FF8E8DE-8063-F03E-CF84-1FF16CD3C757}" dt="2023-12-28T07:52:07.688" v="105"/>
          <ac:spMkLst>
            <pc:docMk/>
            <pc:sldMk cId="983377562" sldId="271"/>
            <ac:spMk id="32" creationId="{C5E6CFF1-2F42-4E10-9A97-F116F46F53FE}"/>
          </ac:spMkLst>
        </pc:spChg>
        <pc:picChg chg="mod">
          <ac:chgData name="Guest User" userId="S::urn:spo:anon#09b68fbd9a9ed88111cf5967da7da0cda519abcf6d1a0a14bdcfaaa3a71ccb13::" providerId="AD" clId="Web-{7FF8E8DE-8063-F03E-CF84-1FF16CD3C757}" dt="2023-12-28T07:52:07.688" v="105"/>
          <ac:picMkLst>
            <pc:docMk/>
            <pc:sldMk cId="983377562" sldId="271"/>
            <ac:picMk id="16" creationId="{97F4FF74-A3A8-8240-480E-CD9FAB2E1DB5}"/>
          </ac:picMkLst>
        </pc:picChg>
        <pc:cxnChg chg="add">
          <ac:chgData name="Guest User" userId="S::urn:spo:anon#09b68fbd9a9ed88111cf5967da7da0cda519abcf6d1a0a14bdcfaaa3a71ccb13::" providerId="AD" clId="Web-{7FF8E8DE-8063-F03E-CF84-1FF16CD3C757}" dt="2023-12-28T07:52:07.688" v="105"/>
          <ac:cxnSpMkLst>
            <pc:docMk/>
            <pc:sldMk cId="983377562" sldId="271"/>
            <ac:cxnSpMk id="34" creationId="{96A8629B-8289-498B-939B-1CA0C106182C}"/>
          </ac:cxnSpMkLst>
        </pc:cxnChg>
      </pc:sldChg>
    </pc:docChg>
  </pc:docChgLst>
  <pc:docChgLst>
    <pc:chgData clId="Web-{7FF8E8DE-8063-F03E-CF84-1FF16CD3C757}"/>
    <pc:docChg chg="modSld">
      <pc:chgData name="" userId="" providerId="" clId="Web-{7FF8E8DE-8063-F03E-CF84-1FF16CD3C757}" dt="2023-12-28T07:43:28.789" v="1" actId="20577"/>
      <pc:docMkLst>
        <pc:docMk/>
      </pc:docMkLst>
      <pc:sldChg chg="modSp">
        <pc:chgData name="" userId="" providerId="" clId="Web-{7FF8E8DE-8063-F03E-CF84-1FF16CD3C757}" dt="2023-12-28T07:43:28.789" v="1" actId="20577"/>
        <pc:sldMkLst>
          <pc:docMk/>
          <pc:sldMk cId="676830918" sldId="270"/>
        </pc:sldMkLst>
        <pc:spChg chg="mod">
          <ac:chgData name="" userId="" providerId="" clId="Web-{7FF8E8DE-8063-F03E-CF84-1FF16CD3C757}" dt="2023-12-28T07:43:28.789" v="1" actId="20577"/>
          <ac:spMkLst>
            <pc:docMk/>
            <pc:sldMk cId="676830918" sldId="270"/>
            <ac:spMk id="3" creationId="{21883AEB-B0D0-F3FD-751F-ECB3D244DF0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0EF64-5BCC-427E-88BA-F93E8CCF3BB5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E65320-C6A6-4BAF-A281-60431D902CFE}">
      <dgm:prSet/>
      <dgm:spPr/>
      <dgm:t>
        <a:bodyPr/>
        <a:lstStyle/>
        <a:p>
          <a:r>
            <a:rPr lang="en-US"/>
            <a:t>- Thresholding</a:t>
          </a:r>
        </a:p>
      </dgm:t>
    </dgm:pt>
    <dgm:pt modelId="{28E6F5BE-B4AD-4E06-9BAF-184E2C40C4B2}" type="parTrans" cxnId="{B1BE2F38-9D5D-463F-A612-6FBC76F2454C}">
      <dgm:prSet/>
      <dgm:spPr/>
      <dgm:t>
        <a:bodyPr/>
        <a:lstStyle/>
        <a:p>
          <a:endParaRPr lang="en-US"/>
        </a:p>
      </dgm:t>
    </dgm:pt>
    <dgm:pt modelId="{A4FE6B84-7108-4C16-8FF9-E43EBE1BED1D}" type="sibTrans" cxnId="{B1BE2F38-9D5D-463F-A612-6FBC76F2454C}">
      <dgm:prSet/>
      <dgm:spPr/>
      <dgm:t>
        <a:bodyPr/>
        <a:lstStyle/>
        <a:p>
          <a:endParaRPr lang="en-US"/>
        </a:p>
      </dgm:t>
    </dgm:pt>
    <dgm:pt modelId="{D08B476F-5CCD-4B8F-816F-450354D9DB46}">
      <dgm:prSet/>
      <dgm:spPr/>
      <dgm:t>
        <a:bodyPr/>
        <a:lstStyle/>
        <a:p>
          <a:r>
            <a:rPr lang="en-US"/>
            <a:t>- Otsu's method</a:t>
          </a:r>
        </a:p>
      </dgm:t>
    </dgm:pt>
    <dgm:pt modelId="{5D12B4D1-C74C-4E50-A4E2-5521A63A7130}" type="parTrans" cxnId="{1563798F-B367-4999-95B3-6BAFC1743133}">
      <dgm:prSet/>
      <dgm:spPr/>
      <dgm:t>
        <a:bodyPr/>
        <a:lstStyle/>
        <a:p>
          <a:endParaRPr lang="en-US"/>
        </a:p>
      </dgm:t>
    </dgm:pt>
    <dgm:pt modelId="{83D55F52-45DA-46C8-90BA-2FE4266418D3}" type="sibTrans" cxnId="{1563798F-B367-4999-95B3-6BAFC1743133}">
      <dgm:prSet/>
      <dgm:spPr/>
      <dgm:t>
        <a:bodyPr/>
        <a:lstStyle/>
        <a:p>
          <a:endParaRPr lang="en-US"/>
        </a:p>
      </dgm:t>
    </dgm:pt>
    <dgm:pt modelId="{4C05A5CD-B0CA-4151-AEBD-855E81C6DBB5}">
      <dgm:prSet/>
      <dgm:spPr/>
      <dgm:t>
        <a:bodyPr/>
        <a:lstStyle/>
        <a:p>
          <a:r>
            <a:rPr lang="en-US"/>
            <a:t>- Niblack's thresholding</a:t>
          </a:r>
        </a:p>
      </dgm:t>
    </dgm:pt>
    <dgm:pt modelId="{38B1FC33-0AEA-427D-B604-16C842D90C68}" type="parTrans" cxnId="{10AD5987-959D-49C1-81C0-E9B680BF4EE5}">
      <dgm:prSet/>
      <dgm:spPr/>
      <dgm:t>
        <a:bodyPr/>
        <a:lstStyle/>
        <a:p>
          <a:endParaRPr lang="en-US"/>
        </a:p>
      </dgm:t>
    </dgm:pt>
    <dgm:pt modelId="{9BE2BD0B-E5C0-49F6-9449-BE79E3608AB4}" type="sibTrans" cxnId="{10AD5987-959D-49C1-81C0-E9B680BF4EE5}">
      <dgm:prSet/>
      <dgm:spPr/>
      <dgm:t>
        <a:bodyPr/>
        <a:lstStyle/>
        <a:p>
          <a:endParaRPr lang="en-US"/>
        </a:p>
      </dgm:t>
    </dgm:pt>
    <dgm:pt modelId="{8CB41D06-A4D8-44E9-BFC5-6491C4F55690}" type="pres">
      <dgm:prSet presAssocID="{8B50EF64-5BCC-427E-88BA-F93E8CCF3BB5}" presName="linear" presStyleCnt="0">
        <dgm:presLayoutVars>
          <dgm:animLvl val="lvl"/>
          <dgm:resizeHandles val="exact"/>
        </dgm:presLayoutVars>
      </dgm:prSet>
      <dgm:spPr/>
    </dgm:pt>
    <dgm:pt modelId="{19258EF8-DAE6-4901-9F92-8F91BDBDF3CC}" type="pres">
      <dgm:prSet presAssocID="{1BE65320-C6A6-4BAF-A281-60431D902CF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024653-0694-44C2-81FE-5D66E125F8B7}" type="pres">
      <dgm:prSet presAssocID="{A4FE6B84-7108-4C16-8FF9-E43EBE1BED1D}" presName="spacer" presStyleCnt="0"/>
      <dgm:spPr/>
    </dgm:pt>
    <dgm:pt modelId="{7746439F-0C96-4A40-BE05-75C04933766B}" type="pres">
      <dgm:prSet presAssocID="{D08B476F-5CCD-4B8F-816F-450354D9DB4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073F104-1882-4A56-A3BA-288D5539BA47}" type="pres">
      <dgm:prSet presAssocID="{83D55F52-45DA-46C8-90BA-2FE4266418D3}" presName="spacer" presStyleCnt="0"/>
      <dgm:spPr/>
    </dgm:pt>
    <dgm:pt modelId="{C5465D3F-A16B-43C8-B02B-2F0ED204D934}" type="pres">
      <dgm:prSet presAssocID="{4C05A5CD-B0CA-4151-AEBD-855E81C6DBB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1BE2F38-9D5D-463F-A612-6FBC76F2454C}" srcId="{8B50EF64-5BCC-427E-88BA-F93E8CCF3BB5}" destId="{1BE65320-C6A6-4BAF-A281-60431D902CFE}" srcOrd="0" destOrd="0" parTransId="{28E6F5BE-B4AD-4E06-9BAF-184E2C40C4B2}" sibTransId="{A4FE6B84-7108-4C16-8FF9-E43EBE1BED1D}"/>
    <dgm:cxn modelId="{47A03667-7B90-49B4-A2A0-5ADBBD7E551B}" type="presOf" srcId="{D08B476F-5CCD-4B8F-816F-450354D9DB46}" destId="{7746439F-0C96-4A40-BE05-75C04933766B}" srcOrd="0" destOrd="0" presId="urn:microsoft.com/office/officeart/2005/8/layout/vList2"/>
    <dgm:cxn modelId="{10AD5987-959D-49C1-81C0-E9B680BF4EE5}" srcId="{8B50EF64-5BCC-427E-88BA-F93E8CCF3BB5}" destId="{4C05A5CD-B0CA-4151-AEBD-855E81C6DBB5}" srcOrd="2" destOrd="0" parTransId="{38B1FC33-0AEA-427D-B604-16C842D90C68}" sibTransId="{9BE2BD0B-E5C0-49F6-9449-BE79E3608AB4}"/>
    <dgm:cxn modelId="{1563798F-B367-4999-95B3-6BAFC1743133}" srcId="{8B50EF64-5BCC-427E-88BA-F93E8CCF3BB5}" destId="{D08B476F-5CCD-4B8F-816F-450354D9DB46}" srcOrd="1" destOrd="0" parTransId="{5D12B4D1-C74C-4E50-A4E2-5521A63A7130}" sibTransId="{83D55F52-45DA-46C8-90BA-2FE4266418D3}"/>
    <dgm:cxn modelId="{FD2CABA8-1F37-4211-9FDF-4F280E05F61E}" type="presOf" srcId="{8B50EF64-5BCC-427E-88BA-F93E8CCF3BB5}" destId="{8CB41D06-A4D8-44E9-BFC5-6491C4F55690}" srcOrd="0" destOrd="0" presId="urn:microsoft.com/office/officeart/2005/8/layout/vList2"/>
    <dgm:cxn modelId="{4486F7C8-908B-4BB3-B939-D6F1452F1947}" type="presOf" srcId="{1BE65320-C6A6-4BAF-A281-60431D902CFE}" destId="{19258EF8-DAE6-4901-9F92-8F91BDBDF3CC}" srcOrd="0" destOrd="0" presId="urn:microsoft.com/office/officeart/2005/8/layout/vList2"/>
    <dgm:cxn modelId="{1A9197E7-0545-431B-BC7E-7CF56DE2143B}" type="presOf" srcId="{4C05A5CD-B0CA-4151-AEBD-855E81C6DBB5}" destId="{C5465D3F-A16B-43C8-B02B-2F0ED204D934}" srcOrd="0" destOrd="0" presId="urn:microsoft.com/office/officeart/2005/8/layout/vList2"/>
    <dgm:cxn modelId="{1E49E167-99F8-40DF-A2FB-0AC1E77D7A5C}" type="presParOf" srcId="{8CB41D06-A4D8-44E9-BFC5-6491C4F55690}" destId="{19258EF8-DAE6-4901-9F92-8F91BDBDF3CC}" srcOrd="0" destOrd="0" presId="urn:microsoft.com/office/officeart/2005/8/layout/vList2"/>
    <dgm:cxn modelId="{2FD8258B-49FF-4278-94B1-052DBF150C06}" type="presParOf" srcId="{8CB41D06-A4D8-44E9-BFC5-6491C4F55690}" destId="{E4024653-0694-44C2-81FE-5D66E125F8B7}" srcOrd="1" destOrd="0" presId="urn:microsoft.com/office/officeart/2005/8/layout/vList2"/>
    <dgm:cxn modelId="{D69EF632-7065-4A71-82A5-3C72FA12A596}" type="presParOf" srcId="{8CB41D06-A4D8-44E9-BFC5-6491C4F55690}" destId="{7746439F-0C96-4A40-BE05-75C04933766B}" srcOrd="2" destOrd="0" presId="urn:microsoft.com/office/officeart/2005/8/layout/vList2"/>
    <dgm:cxn modelId="{71BE4573-00A9-4B88-87A0-A4F672C46FBA}" type="presParOf" srcId="{8CB41D06-A4D8-44E9-BFC5-6491C4F55690}" destId="{5073F104-1882-4A56-A3BA-288D5539BA47}" srcOrd="3" destOrd="0" presId="urn:microsoft.com/office/officeart/2005/8/layout/vList2"/>
    <dgm:cxn modelId="{ED9A0EAD-CFDF-4F8D-8B3E-596998C21BFF}" type="presParOf" srcId="{8CB41D06-A4D8-44E9-BFC5-6491C4F55690}" destId="{C5465D3F-A16B-43C8-B02B-2F0ED204D9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58EF8-DAE6-4901-9F92-8F91BDBDF3CC}">
      <dsp:nvSpPr>
        <dsp:cNvPr id="0" name=""/>
        <dsp:cNvSpPr/>
      </dsp:nvSpPr>
      <dsp:spPr>
        <a:xfrm>
          <a:off x="0" y="169251"/>
          <a:ext cx="5735640" cy="10073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- Thresholding</a:t>
          </a:r>
        </a:p>
      </dsp:txBody>
      <dsp:txXfrm>
        <a:off x="49176" y="218427"/>
        <a:ext cx="5637288" cy="909018"/>
      </dsp:txXfrm>
    </dsp:sp>
    <dsp:sp modelId="{7746439F-0C96-4A40-BE05-75C04933766B}">
      <dsp:nvSpPr>
        <dsp:cNvPr id="0" name=""/>
        <dsp:cNvSpPr/>
      </dsp:nvSpPr>
      <dsp:spPr>
        <a:xfrm>
          <a:off x="0" y="1294700"/>
          <a:ext cx="5735640" cy="100737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- Otsu's method</a:t>
          </a:r>
        </a:p>
      </dsp:txBody>
      <dsp:txXfrm>
        <a:off x="49176" y="1343876"/>
        <a:ext cx="5637288" cy="909018"/>
      </dsp:txXfrm>
    </dsp:sp>
    <dsp:sp modelId="{C5465D3F-A16B-43C8-B02B-2F0ED204D934}">
      <dsp:nvSpPr>
        <dsp:cNvPr id="0" name=""/>
        <dsp:cNvSpPr/>
      </dsp:nvSpPr>
      <dsp:spPr>
        <a:xfrm>
          <a:off x="0" y="2420151"/>
          <a:ext cx="5735640" cy="100737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- Niblack's thresholding</a:t>
          </a:r>
        </a:p>
      </dsp:txBody>
      <dsp:txXfrm>
        <a:off x="49176" y="2469327"/>
        <a:ext cx="5637288" cy="90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0AE3C-B71C-4550-8E85-5AD65332AD5D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25AE5-F959-429D-A830-74DDE5068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7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25AE5-F959-429D-A830-74DDE5068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77A32-CFF8-3B71-3014-4C0C67084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57404-45E7-A202-8205-8F12EF54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FC0C97-85FA-2704-B911-AC90BF42B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FF366-91D8-C624-B509-4BCDF1AC7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25AE5-F959-429D-A830-74DDE5068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3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25AE5-F959-429D-A830-74DDE5068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17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25AE5-F959-429D-A830-74DDE50682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4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25AE5-F959-429D-A830-74DDE5068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5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25AE5-F959-429D-A830-74DDE50682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1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25AE5-F959-429D-A830-74DDE50682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6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E60A-0DC5-EBD2-2EFA-C927BF4F6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78249-06C0-167B-D45C-07966D999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AA324-93C0-F718-6746-F9D032B1C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E9941-7442-6B85-F4D1-6ADB5A68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801EF-FC0A-E930-0EFA-558616CA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5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AA96-4E93-4D79-07DC-56B791C6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DEA7D-A130-C16B-7B49-0DB93BA28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3175B-80A3-31D1-E9B8-A47550A6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A14D9-C605-33DF-87E0-E3DFCEF2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F20B1-CC55-B8CF-55FD-D9A15641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4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30AAD-3F97-5876-BE3E-7D7D6A5A9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18F10-11D3-7665-21BB-AD815BA66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8EB03-487D-F4A5-646C-50CDCCBA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2D82D-62ED-41D3-06BE-A75F9287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D4809-B4B3-1F8F-9B11-760760B3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46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E7FF-0BD6-1CAF-0C3C-9DBAD2C5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9D71B-2646-113F-71C7-002900D55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44DD-C224-BDAD-62B8-83683FEC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0EBEC-2B06-2671-1E29-A8D0A9B3C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A6CE1-31ED-5FF1-8DCB-D8137CB5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F096-F93D-0492-27FC-CBDA8CFE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7C92-0601-E08D-BF5D-62822D8CF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1BED2-5930-010A-547C-A538791E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F1827-38A4-4620-DD28-9767F7F3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44AC7-3C70-8D0C-CE03-71CFB5D1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8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52D6-A783-17CD-1A3E-8B2A3FB0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1C32B-4648-377E-37D1-B1E085992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BF537-4AD6-7415-9A7E-322C334B1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649C9-3EA3-82EF-E0AD-B8C605B7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DCAF4-3223-9AD4-5242-B7E2C48E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3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2F42F-8BFD-A58B-A0F7-73B348AD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0F85-9836-EDDA-8CE0-10FD54BB9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92455-EFDF-EFF0-4924-E00B9CD99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EC0ED-73F5-4BEA-D1E1-4EFE68B9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EF33E-F6DD-A3D6-C7CB-3696C669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DE0B9-3DCC-5648-27FD-F13E8CE8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97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60CF-FBA8-34D7-5B33-1973229C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6933D-CA66-A7CD-B498-EFDF45B91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F1A58-5B98-B322-80D6-8A1F8A17B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2FA67-EA7B-0C28-1136-F16FCEF47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9C77E-EFC3-DA23-4DBD-C79C59D6A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7CD91-6FD3-C0E1-CEF0-03EB270B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F7C431-9851-991C-6A99-C25062511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ACBAA-1A8B-BD28-7FC3-C0FB20C5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6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7517-BCFC-A56C-B686-F1C37E20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533D7-89AD-5C58-7EAE-A228A279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104F8-F20F-64DD-E809-182AA1CF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D9E7F-5FAB-7829-67F8-5F391356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10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73164A-6234-EFAC-913F-ECDFCD23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7F153-3FB0-457B-71C1-51B3A76C6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C8A45-45DF-884F-B7BC-C408097B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9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36B-28F8-F769-A583-80EE84CF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5B27-3CE1-82A3-D70F-D8134EA6D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24BE-AAE3-3EF3-12ED-68460013D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69E15-CA8C-FE29-532B-1DCF2CF8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2C9F6-8B3E-50E3-69B9-E5CB7F75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FA2CD-05D8-81B1-ED8A-1FE6A6DD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A00F-525C-8428-5220-8A2115D4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AC09F5-3C88-7E09-E526-B648BDA4E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4D675-D02B-0363-F4EB-DF961B760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8AC02-5A13-0A1F-D0A4-2C5F33ED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C095F-BF50-0322-C0F3-15167908B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2ED59-6E08-BB4F-F286-350235E2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61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76D79-5D9D-3111-63B3-2E27D03B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09B3-8BDA-9FF2-C328-3BE3FD5AF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7891C-E5FE-2751-1583-E9AE764DD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0716C-64F3-498E-B66C-63ED26D7CBDC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EA832-9D6E-32B2-B070-6F8E95D48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59157-40F4-ACFD-87AC-1A201E8D2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EBAA00-9483-4719-AC3D-944118F7F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6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etters in shelves">
            <a:extLst>
              <a:ext uri="{FF2B5EF4-FFF2-40B4-BE49-F238E27FC236}">
                <a16:creationId xmlns:a16="http://schemas.microsoft.com/office/drawing/2014/main" id="{5E154A03-05E9-9C99-6676-A7B016C0E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7" r="2897" b="861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4F621-C634-D3D7-3FDF-E6006E1B0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Binarization of Historical Documents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83AEB-B0D0-F3FD-751F-ECB3D244D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Artificial Intelligence:CS370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Instructor : Dr. Imran Malik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bg1"/>
                </a:solidFill>
              </a:rPr>
              <a:t>Team Members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Ghulam Hussain Khan Sherwani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 Muhammad Irfan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 Abdul Basit Sajid</a:t>
            </a:r>
          </a:p>
        </p:txBody>
      </p:sp>
    </p:spTree>
    <p:extLst>
      <p:ext uri="{BB962C8B-B14F-4D97-AF65-F5344CB8AC3E}">
        <p14:creationId xmlns:p14="http://schemas.microsoft.com/office/powerpoint/2010/main" val="6768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CA60-7BF8-562B-3917-A8F47662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Results Validation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3D0A51-2144-6707-F159-5F25D732F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52" y="2133758"/>
            <a:ext cx="3958032" cy="3235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C7063-B6F4-E91D-AB87-4A2107CD0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826" y="2133600"/>
            <a:ext cx="4096010" cy="32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46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A40BCDB5-7846-E58E-7594-33DF83FDE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4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CA60-7BF8-562B-3917-A8F47662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D1588-4672-8826-B790-40AB08873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35" y="359124"/>
            <a:ext cx="7303987" cy="209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02457-1440-908F-F8DA-212249B77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35" y="2347834"/>
            <a:ext cx="7303987" cy="197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0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A40BCDB5-7846-E58E-7594-33DF83FDE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4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CA60-7BF8-562B-3917-A8F47662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038D2-9446-25D5-60C6-50BBDD49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5" y="355735"/>
            <a:ext cx="7910245" cy="2735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DAD4C-5C47-E939-2682-D3084B2B8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6" y="2492694"/>
            <a:ext cx="7910245" cy="20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3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A40BCDB5-7846-E58E-7594-33DF83FDE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4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CA60-7BF8-562B-3917-A8F47662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9225A-6DDE-A38F-2A76-73075DC2F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29" y="491554"/>
            <a:ext cx="7925487" cy="231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53FE2-05A6-B71A-2421-26A5CFB96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29" y="2616714"/>
            <a:ext cx="7925487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97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A40BCDB5-7846-E58E-7594-33DF83FDE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4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CA60-7BF8-562B-3917-A8F47662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68DE4-60DD-DC37-A5B2-3E9BE5A8B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43" y="2641236"/>
            <a:ext cx="7916871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30D4C0-BE6D-9B09-A33D-DEA311FD7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88" y="619224"/>
            <a:ext cx="7917866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45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A40BCDB5-7846-E58E-7594-33DF83FDE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64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CA60-7BF8-562B-3917-A8F47662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Results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912EB-E3C8-5B92-D503-0DEF58B8F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88" y="532218"/>
            <a:ext cx="7216765" cy="192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D068F-6A4F-FA36-2C96-1E7CDAD8D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88" y="2452624"/>
            <a:ext cx="7239627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8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anding over keys">
            <a:extLst>
              <a:ext uri="{FF2B5EF4-FFF2-40B4-BE49-F238E27FC236}">
                <a16:creationId xmlns:a16="http://schemas.microsoft.com/office/drawing/2014/main" id="{313ECB60-64D0-3BD4-5044-F8BEB9ECD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9" t="9091" r="364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3E087-1F60-5DC3-8C25-073D487B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9428B-A593-3F0B-2843-38B934061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Overview of the project</a:t>
            </a:r>
          </a:p>
          <a:p>
            <a:r>
              <a:rPr lang="en-US" sz="1700" dirty="0">
                <a:solidFill>
                  <a:schemeClr val="bg1"/>
                </a:solidFill>
              </a:rPr>
              <a:t>Key findings and contributions</a:t>
            </a:r>
          </a:p>
        </p:txBody>
      </p:sp>
    </p:spTree>
    <p:extLst>
      <p:ext uri="{BB962C8B-B14F-4D97-AF65-F5344CB8AC3E}">
        <p14:creationId xmlns:p14="http://schemas.microsoft.com/office/powerpoint/2010/main" val="58522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2024B9A-1B06-115F-8190-ABF3A7BCC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3" r="5519" b="1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14AB6-53E4-3EBF-AF44-17DDDD0D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Next Steps</a:t>
            </a:r>
          </a:p>
        </p:txBody>
      </p:sp>
      <p:grpSp>
        <p:nvGrpSpPr>
          <p:cNvPr id="28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1CF95-53BE-9E43-5059-6E46CE24D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2070" y="1130846"/>
            <a:ext cx="487997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Potential future research</a:t>
            </a:r>
          </a:p>
          <a:p>
            <a:r>
              <a:rPr lang="en-US">
                <a:solidFill>
                  <a:schemeClr val="bg1"/>
                </a:solidFill>
              </a:rPr>
              <a:t>Application of the developed algorithm</a:t>
            </a:r>
          </a:p>
          <a:p>
            <a:r>
              <a:rPr lang="en-US">
                <a:solidFill>
                  <a:schemeClr val="bg1"/>
                </a:solidFill>
              </a:rPr>
              <a:t>Acknowledgments and thank you</a:t>
            </a:r>
          </a:p>
        </p:txBody>
      </p:sp>
    </p:spTree>
    <p:extLst>
      <p:ext uri="{BB962C8B-B14F-4D97-AF65-F5344CB8AC3E}">
        <p14:creationId xmlns:p14="http://schemas.microsoft.com/office/powerpoint/2010/main" val="199748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F4B477F5-89B7-EA10-E44A-29CBFEAD6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8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48B94-8B3C-D846-4737-5943C351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2D31B-BA26-FE6C-6B0C-88F639A4A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Your Thoughts?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1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bstract blurred public library with bookshelves">
            <a:extLst>
              <a:ext uri="{FF2B5EF4-FFF2-40B4-BE49-F238E27FC236}">
                <a16:creationId xmlns:a16="http://schemas.microsoft.com/office/drawing/2014/main" id="{9292B1B4-B296-8FD5-A98A-BE3A5DCBC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 r="23289" b="814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E3E2-2B33-AF6B-9A45-EDF8BC50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9BA8F-13A5-00F8-3D8E-D9FCBB9D3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Importance of Historical Documents</a:t>
            </a:r>
          </a:p>
          <a:p>
            <a:r>
              <a:rPr lang="en-US" sz="1700">
                <a:solidFill>
                  <a:schemeClr val="bg1"/>
                </a:solidFill>
              </a:rPr>
              <a:t>Challenges in preserving historical documents</a:t>
            </a:r>
          </a:p>
          <a:p>
            <a:r>
              <a:rPr lang="en-US" sz="1700">
                <a:solidFill>
                  <a:schemeClr val="bg1"/>
                </a:solidFill>
              </a:rPr>
              <a:t>Overview of Binarization as a solution</a:t>
            </a:r>
          </a:p>
          <a:p>
            <a:r>
              <a:rPr lang="en-US" sz="1700">
                <a:solidFill>
                  <a:schemeClr val="bg1"/>
                </a:solidFill>
              </a:rPr>
              <a:t>Significance of the project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8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2515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8932F-7D0B-72E5-6B5F-29B4A385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6" y="637763"/>
            <a:ext cx="5735633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Binarization Algorithms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7" y="2377331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B16277-5DDB-7A35-83EC-A69BEEC03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1" r="26405" b="-1"/>
          <a:stretch/>
        </p:blipFill>
        <p:spPr>
          <a:xfrm>
            <a:off x="7525166" y="10"/>
            <a:ext cx="4666834" cy="6857990"/>
          </a:xfrm>
          <a:prstGeom prst="rect">
            <a:avLst/>
          </a:pr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3CC6BF8F-0AE9-5FBE-2DA0-4D9BCF933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541127"/>
              </p:ext>
            </p:extLst>
          </p:nvPr>
        </p:nvGraphicFramePr>
        <p:xfrm>
          <a:off x="1155548" y="2580191"/>
          <a:ext cx="5735641" cy="359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859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blue and purple network&#10;&#10;Description automatically generated">
            <a:extLst>
              <a:ext uri="{FF2B5EF4-FFF2-40B4-BE49-F238E27FC236}">
                <a16:creationId xmlns:a16="http://schemas.microsoft.com/office/drawing/2014/main" id="{4D8CB39A-67D2-3CFA-5DBB-D2A0E131F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7640" r="145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C0712-A5EC-AA4D-F441-267546557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Project Methodology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2FFF7-0DB6-E60E-DFC5-B2A50B18B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/>
            <a:r>
              <a:rPr lang="en-US" sz="2000">
                <a:solidFill>
                  <a:srgbClr val="FFFFFF"/>
                </a:solidFill>
              </a:rPr>
              <a:t> Data Collection</a:t>
            </a:r>
          </a:p>
          <a:p>
            <a:pPr marL="342900"/>
            <a:r>
              <a:rPr lang="en-US" sz="2000">
                <a:solidFill>
                  <a:srgbClr val="FFFFFF"/>
                </a:solidFill>
              </a:rPr>
              <a:t>Image Preprocessing</a:t>
            </a:r>
          </a:p>
          <a:p>
            <a:r>
              <a:rPr lang="en-US" sz="2000">
                <a:solidFill>
                  <a:srgbClr val="FFFFFF"/>
                </a:solidFill>
              </a:rPr>
              <a:t> Model Architecture</a:t>
            </a:r>
          </a:p>
          <a:p>
            <a:r>
              <a:rPr lang="en-US" sz="2000">
                <a:solidFill>
                  <a:srgbClr val="FFFFFF"/>
                </a:solidFill>
              </a:rPr>
              <a:t> Model training</a:t>
            </a:r>
          </a:p>
          <a:p>
            <a:r>
              <a:rPr lang="en-US" sz="2000">
                <a:solidFill>
                  <a:srgbClr val="FFFFFF"/>
                </a:solidFill>
              </a:rPr>
              <a:t> Conclusion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5050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7C193-191D-8014-30FE-9675EF84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reaching for a paper on a table full of paper and sticky notes">
            <a:extLst>
              <a:ext uri="{FF2B5EF4-FFF2-40B4-BE49-F238E27FC236}">
                <a16:creationId xmlns:a16="http://schemas.microsoft.com/office/drawing/2014/main" id="{97F4FF74-A3A8-8240-480E-CD9FAB2E1D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146" b="758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D4FAA-9245-510D-C79B-2CA211B4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Data Collection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229A4-EC08-EFD6-2A9F-024B78A6C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Document Image Binarization Competition, DIBCO and H-DIBCO (years: 2009, 2010, 2011, 2012, 2013, 2014, 2016, 2017, 2018)</a:t>
            </a:r>
          </a:p>
          <a:p>
            <a:r>
              <a:rPr lang="en-US" sz="2000" b="0" i="0">
                <a:solidFill>
                  <a:srgbClr val="FFFFFF"/>
                </a:solidFill>
                <a:effectLst/>
              </a:rPr>
              <a:t>The Nabuco Dataset</a:t>
            </a:r>
          </a:p>
          <a:p>
            <a:r>
              <a:rPr lang="en-US" sz="2000" b="0" i="0">
                <a:solidFill>
                  <a:srgbClr val="FFFFFF"/>
                </a:solidFill>
                <a:effectLst/>
              </a:rPr>
              <a:t>PHIBD 2012</a:t>
            </a:r>
          </a:p>
          <a:p>
            <a:r>
              <a:rPr lang="en-US" sz="2000" b="0" i="0">
                <a:solidFill>
                  <a:srgbClr val="FFFFFF"/>
                </a:solidFill>
                <a:effectLst/>
              </a:rPr>
              <a:t> Binarization of Palm Leaf Manuscript Images, 2016. Dataset 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861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90AE14-CEED-172C-8697-06891F1A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reaching for a paper on a table full of paper and sticky notes">
            <a:extLst>
              <a:ext uri="{FF2B5EF4-FFF2-40B4-BE49-F238E27FC236}">
                <a16:creationId xmlns:a16="http://schemas.microsoft.com/office/drawing/2014/main" id="{8AEBC149-F4F1-EC51-9F4D-20087AE81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146" b="758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228114-EF69-F437-1B4F-374F3EB04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>
                <a:ln w="22225">
                  <a:solidFill>
                    <a:srgbClr val="FFFFFF"/>
                  </a:solidFill>
                </a:ln>
                <a:noFill/>
              </a:rPr>
              <a:t>Image Preprocessing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6B55-8A2E-E086-0BD5-A2B9344E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   We load and preprocess data using OpenCV and NumPy by converting the image to 256X256 RGB image</a:t>
            </a: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26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7C193-191D-8014-30FE-9675EF84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reaching for a paper on a table full of paper and sticky notes">
            <a:extLst>
              <a:ext uri="{FF2B5EF4-FFF2-40B4-BE49-F238E27FC236}">
                <a16:creationId xmlns:a16="http://schemas.microsoft.com/office/drawing/2014/main" id="{97F4FF74-A3A8-8240-480E-CD9FAB2E1D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46" b="758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D4FAA-9245-510D-C79B-2CA211B4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Model Architecture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229A4-EC08-EFD6-2A9F-024B78A6C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U-Net Architecture </a:t>
            </a:r>
            <a:endParaRPr lang="en-US"/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 a convolutional neural network designed for image segmentation tasks.</a:t>
            </a:r>
            <a:endParaRPr lang="en-US"/>
          </a:p>
          <a:p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 Model Compilation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Utilizing Adam optimizer and Binary </a:t>
            </a:r>
            <a:r>
              <a:rPr lang="en-US" sz="2000" err="1">
                <a:solidFill>
                  <a:srgbClr val="FFFFFF"/>
                </a:solidFill>
              </a:rPr>
              <a:t>Crossentropy</a:t>
            </a:r>
            <a:r>
              <a:rPr lang="en-US" sz="2000">
                <a:solidFill>
                  <a:srgbClr val="FFFFFF"/>
                </a:solidFill>
              </a:rPr>
              <a:t> loss for model compilation.</a:t>
            </a:r>
            <a:endParaRPr lang="en-US"/>
          </a:p>
          <a:p>
            <a:pPr marL="171450"/>
            <a:endParaRPr lang="en-US" sz="2000">
              <a:solidFill>
                <a:srgbClr val="FFFFFF"/>
              </a:solidFill>
            </a:endParaRPr>
          </a:p>
          <a:p>
            <a:pPr marL="0"/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37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7C193-191D-8014-30FE-9675EF84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reaching for a paper on a table full of paper and sticky notes">
            <a:extLst>
              <a:ext uri="{FF2B5EF4-FFF2-40B4-BE49-F238E27FC236}">
                <a16:creationId xmlns:a16="http://schemas.microsoft.com/office/drawing/2014/main" id="{97F4FF74-A3A8-8240-480E-CD9FAB2E1D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146" b="758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D4FAA-9245-510D-C79B-2CA211B48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</a:rPr>
              <a:t>Post Processing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229A4-EC08-EFD6-2A9F-024B78A6C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71450"/>
            <a:r>
              <a:rPr lang="en-US" sz="2000">
                <a:solidFill>
                  <a:srgbClr val="FFFFFF"/>
                </a:solidFill>
              </a:rPr>
              <a:t>The output of the model is a gray scale image and we apply threshold of 0.5 on it to get binary image</a:t>
            </a:r>
          </a:p>
          <a:p>
            <a:pPr marL="0"/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2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CA60-7BF8-562B-3917-A8F47662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Training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13FAB-27DE-3838-8B09-600DF7063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2252" y="2125737"/>
            <a:ext cx="4463623" cy="4044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Training Configuration: 200 epochs and  batch  size is 10, learning rate 1e-4</a:t>
            </a:r>
          </a:p>
          <a:p>
            <a:r>
              <a:rPr lang="en-US">
                <a:solidFill>
                  <a:schemeClr val="bg1"/>
                </a:solidFill>
              </a:rPr>
              <a:t> Training Execution: The model is trained on the prepared dataset using the fit method.</a:t>
            </a:r>
          </a:p>
          <a:p>
            <a:pPr marL="0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robot using a laptop sitting on a blue chair">
            <a:extLst>
              <a:ext uri="{FF2B5EF4-FFF2-40B4-BE49-F238E27FC236}">
                <a16:creationId xmlns:a16="http://schemas.microsoft.com/office/drawing/2014/main" id="{A40BCDB5-7846-E58E-7594-33DF83FDE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49" r="3" b="3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800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270</Words>
  <Application>Microsoft Office PowerPoint</Application>
  <PresentationFormat>Widescreen</PresentationFormat>
  <Paragraphs>65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Binarization of Historical Documents</vt:lpstr>
      <vt:lpstr>Introduction</vt:lpstr>
      <vt:lpstr>Binarization Algorithms</vt:lpstr>
      <vt:lpstr>Project Methodology</vt:lpstr>
      <vt:lpstr>Data Collection</vt:lpstr>
      <vt:lpstr>Image Preprocessing</vt:lpstr>
      <vt:lpstr>Model Architecture</vt:lpstr>
      <vt:lpstr>Post Processing</vt:lpstr>
      <vt:lpstr>Model Training</vt:lpstr>
      <vt:lpstr>Results Validation</vt:lpstr>
      <vt:lpstr>Results </vt:lpstr>
      <vt:lpstr>Results </vt:lpstr>
      <vt:lpstr>Results </vt:lpstr>
      <vt:lpstr>Results </vt:lpstr>
      <vt:lpstr>Results </vt:lpstr>
      <vt:lpstr>Conclusion</vt:lpstr>
      <vt:lpstr>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Binarization of Historical Documents</dc:title>
  <dc:creator>Mohammad Irfan</dc:creator>
  <cp:lastModifiedBy>Ghulam Hussain Khan Sherwani</cp:lastModifiedBy>
  <cp:revision>22</cp:revision>
  <dcterms:created xsi:type="dcterms:W3CDTF">2023-12-20T05:02:07Z</dcterms:created>
  <dcterms:modified xsi:type="dcterms:W3CDTF">2023-12-31T19:06:53Z</dcterms:modified>
</cp:coreProperties>
</file>